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57" r:id="rId15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F7D"/>
    <a:srgbClr val="70237F"/>
    <a:srgbClr val="E25037"/>
    <a:srgbClr val="E9E8E8"/>
    <a:srgbClr val="D6D7D7"/>
    <a:srgbClr val="80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C81867-7208-4CA6-ACB2-4C1BBD03B609}" v="46" dt="2022-02-11T18:41:47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1"/>
  </p:normalViewPr>
  <p:slideViewPr>
    <p:cSldViewPr snapToGrid="0" snapToObjects="1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кобелева Карина" userId="a86e2030-b0a8-485d-bbf8-a6d9707670a7" providerId="ADAL" clId="{40C81867-7208-4CA6-ACB2-4C1BBD03B609}"/>
    <pc:docChg chg="undo custSel addSld delSld modSld">
      <pc:chgData name="Скобелева Карина" userId="a86e2030-b0a8-485d-bbf8-a6d9707670a7" providerId="ADAL" clId="{40C81867-7208-4CA6-ACB2-4C1BBD03B609}" dt="2022-02-11T18:44:39.077" v="417" actId="47"/>
      <pc:docMkLst>
        <pc:docMk/>
      </pc:docMkLst>
      <pc:sldChg chg="addSp delSp modSp mod">
        <pc:chgData name="Скобелева Карина" userId="a86e2030-b0a8-485d-bbf8-a6d9707670a7" providerId="ADAL" clId="{40C81867-7208-4CA6-ACB2-4C1BBD03B609}" dt="2022-02-11T18:22:00.329" v="100" actId="1036"/>
        <pc:sldMkLst>
          <pc:docMk/>
          <pc:sldMk cId="2285735778" sldId="256"/>
        </pc:sldMkLst>
        <pc:spChg chg="del">
          <ac:chgData name="Скобелева Карина" userId="a86e2030-b0a8-485d-bbf8-a6d9707670a7" providerId="ADAL" clId="{40C81867-7208-4CA6-ACB2-4C1BBD03B609}" dt="2022-02-11T18:20:03.761" v="41" actId="478"/>
          <ac:spMkLst>
            <pc:docMk/>
            <pc:sldMk cId="2285735778" sldId="256"/>
            <ac:spMk id="6" creationId="{CF69D61B-B772-3745-BD6E-278B75F63C65}"/>
          </ac:spMkLst>
        </pc:spChg>
        <pc:spChg chg="del">
          <ac:chgData name="Скобелева Карина" userId="a86e2030-b0a8-485d-bbf8-a6d9707670a7" providerId="ADAL" clId="{40C81867-7208-4CA6-ACB2-4C1BBD03B609}" dt="2022-02-11T18:18:55.785" v="30" actId="478"/>
          <ac:spMkLst>
            <pc:docMk/>
            <pc:sldMk cId="2285735778" sldId="256"/>
            <ac:spMk id="7" creationId="{51CF2F17-9FC3-0942-B59F-DC37A0DE580C}"/>
          </ac:spMkLst>
        </pc:spChg>
        <pc:spChg chg="del">
          <ac:chgData name="Скобелева Карина" userId="a86e2030-b0a8-485d-bbf8-a6d9707670a7" providerId="ADAL" clId="{40C81867-7208-4CA6-ACB2-4C1BBD03B609}" dt="2022-02-11T18:21:14.513" v="89" actId="478"/>
          <ac:spMkLst>
            <pc:docMk/>
            <pc:sldMk cId="2285735778" sldId="256"/>
            <ac:spMk id="8" creationId="{E94DEEAA-BDA6-6D4B-B26F-262BA72DEC66}"/>
          </ac:spMkLst>
        </pc:spChg>
        <pc:spChg chg="del">
          <ac:chgData name="Скобелева Карина" userId="a86e2030-b0a8-485d-bbf8-a6d9707670a7" providerId="ADAL" clId="{40C81867-7208-4CA6-ACB2-4C1BBD03B609}" dt="2022-02-11T18:19:57.025" v="38" actId="478"/>
          <ac:spMkLst>
            <pc:docMk/>
            <pc:sldMk cId="2285735778" sldId="256"/>
            <ac:spMk id="9" creationId="{BF82401E-EB58-E643-85EE-BAD9F90959D1}"/>
          </ac:spMkLst>
        </pc:spChg>
        <pc:spChg chg="add del mod">
          <ac:chgData name="Скобелева Карина" userId="a86e2030-b0a8-485d-bbf8-a6d9707670a7" providerId="ADAL" clId="{40C81867-7208-4CA6-ACB2-4C1BBD03B609}" dt="2022-02-11T18:19:48.896" v="36" actId="478"/>
          <ac:spMkLst>
            <pc:docMk/>
            <pc:sldMk cId="2285735778" sldId="256"/>
            <ac:spMk id="10" creationId="{9806558A-E3A1-4445-9549-383D7A36F39A}"/>
          </ac:spMkLst>
        </pc:spChg>
        <pc:spChg chg="add mod">
          <ac:chgData name="Скобелева Карина" userId="a86e2030-b0a8-485d-bbf8-a6d9707670a7" providerId="ADAL" clId="{40C81867-7208-4CA6-ACB2-4C1BBD03B609}" dt="2022-02-11T18:19:49.895" v="37"/>
          <ac:spMkLst>
            <pc:docMk/>
            <pc:sldMk cId="2285735778" sldId="256"/>
            <ac:spMk id="12" creationId="{ED205E38-C7DF-4A6E-B40A-0EA69719A6FA}"/>
          </ac:spMkLst>
        </pc:spChg>
        <pc:spChg chg="add mod">
          <ac:chgData name="Скобелева Карина" userId="a86e2030-b0a8-485d-bbf8-a6d9707670a7" providerId="ADAL" clId="{40C81867-7208-4CA6-ACB2-4C1BBD03B609}" dt="2022-02-11T18:21:07.033" v="86" actId="1036"/>
          <ac:spMkLst>
            <pc:docMk/>
            <pc:sldMk cId="2285735778" sldId="256"/>
            <ac:spMk id="14" creationId="{7CB0FF62-B6B3-402C-9F2F-BD5BB37952CB}"/>
          </ac:spMkLst>
        </pc:spChg>
        <pc:spChg chg="add mod">
          <ac:chgData name="Скобелева Карина" userId="a86e2030-b0a8-485d-bbf8-a6d9707670a7" providerId="ADAL" clId="{40C81867-7208-4CA6-ACB2-4C1BBD03B609}" dt="2022-02-11T18:22:00.329" v="100" actId="1036"/>
          <ac:spMkLst>
            <pc:docMk/>
            <pc:sldMk cId="2285735778" sldId="256"/>
            <ac:spMk id="17" creationId="{5611F481-C900-4527-9733-0CEBE676FFB6}"/>
          </ac:spMkLst>
        </pc:spChg>
        <pc:spChg chg="add del mod">
          <ac:chgData name="Скобелева Карина" userId="a86e2030-b0a8-485d-bbf8-a6d9707670a7" providerId="ADAL" clId="{40C81867-7208-4CA6-ACB2-4C1BBD03B609}" dt="2022-02-11T18:21:09.825" v="87" actId="478"/>
          <ac:spMkLst>
            <pc:docMk/>
            <pc:sldMk cId="2285735778" sldId="256"/>
            <ac:spMk id="18" creationId="{E5D27D65-1E8F-4FC3-8F2B-E020F738F360}"/>
          </ac:spMkLst>
        </pc:spChg>
        <pc:picChg chg="del">
          <ac:chgData name="Скобелева Карина" userId="a86e2030-b0a8-485d-bbf8-a6d9707670a7" providerId="ADAL" clId="{40C81867-7208-4CA6-ACB2-4C1BBD03B609}" dt="2022-02-11T18:20:01.617" v="40" actId="478"/>
          <ac:picMkLst>
            <pc:docMk/>
            <pc:sldMk cId="2285735778" sldId="256"/>
            <ac:picMk id="11" creationId="{FF20B6BA-897F-0C4F-BB5E-6BA4603190CD}"/>
          </ac:picMkLst>
        </pc:picChg>
        <pc:picChg chg="del">
          <ac:chgData name="Скобелева Карина" userId="a86e2030-b0a8-485d-bbf8-a6d9707670a7" providerId="ADAL" clId="{40C81867-7208-4CA6-ACB2-4C1BBD03B609}" dt="2022-02-11T18:19:59.393" v="39" actId="478"/>
          <ac:picMkLst>
            <pc:docMk/>
            <pc:sldMk cId="2285735778" sldId="256"/>
            <ac:picMk id="13" creationId="{5828B23A-951A-EF4C-AF4B-BEFD57B42DCA}"/>
          </ac:picMkLst>
        </pc:picChg>
        <pc:picChg chg="add mod">
          <ac:chgData name="Скобелева Карина" userId="a86e2030-b0a8-485d-bbf8-a6d9707670a7" providerId="ADAL" clId="{40C81867-7208-4CA6-ACB2-4C1BBD03B609}" dt="2022-02-11T18:20:21.278" v="42"/>
          <ac:picMkLst>
            <pc:docMk/>
            <pc:sldMk cId="2285735778" sldId="256"/>
            <ac:picMk id="15" creationId="{B91020CC-D345-46C1-B437-8294F27B923D}"/>
          </ac:picMkLst>
        </pc:picChg>
        <pc:picChg chg="add mod">
          <ac:chgData name="Скобелева Карина" userId="a86e2030-b0a8-485d-bbf8-a6d9707670a7" providerId="ADAL" clId="{40C81867-7208-4CA6-ACB2-4C1BBD03B609}" dt="2022-02-11T18:20:21.278" v="42"/>
          <ac:picMkLst>
            <pc:docMk/>
            <pc:sldMk cId="2285735778" sldId="256"/>
            <ac:picMk id="16" creationId="{7152495E-D7C6-413C-83E4-8A1881BBCAED}"/>
          </ac:picMkLst>
        </pc:picChg>
      </pc:sldChg>
      <pc:sldChg chg="addSp delSp modSp mod">
        <pc:chgData name="Скобелева Карина" userId="a86e2030-b0a8-485d-bbf8-a6d9707670a7" providerId="ADAL" clId="{40C81867-7208-4CA6-ACB2-4C1BBD03B609}" dt="2022-02-11T18:44:28.986" v="414" actId="20577"/>
        <pc:sldMkLst>
          <pc:docMk/>
          <pc:sldMk cId="2756599480" sldId="257"/>
        </pc:sldMkLst>
        <pc:spChg chg="add del mod">
          <ac:chgData name="Скобелева Карина" userId="a86e2030-b0a8-485d-bbf8-a6d9707670a7" providerId="ADAL" clId="{40C81867-7208-4CA6-ACB2-4C1BBD03B609}" dt="2022-02-11T18:41:56.403" v="393" actId="14100"/>
          <ac:spMkLst>
            <pc:docMk/>
            <pc:sldMk cId="2756599480" sldId="257"/>
            <ac:spMk id="2" creationId="{D184F89E-30E7-DA4A-885A-3747616F8F37}"/>
          </ac:spMkLst>
        </pc:spChg>
        <pc:spChg chg="del">
          <ac:chgData name="Скобелева Карина" userId="a86e2030-b0a8-485d-bbf8-a6d9707670a7" providerId="ADAL" clId="{40C81867-7208-4CA6-ACB2-4C1BBD03B609}" dt="2022-02-11T18:40:02.713" v="370" actId="478"/>
          <ac:spMkLst>
            <pc:docMk/>
            <pc:sldMk cId="2756599480" sldId="257"/>
            <ac:spMk id="3" creationId="{60F6239E-3618-A440-8DF7-BD24F1AB3C7D}"/>
          </ac:spMkLst>
        </pc:spChg>
        <pc:spChg chg="del">
          <ac:chgData name="Скобелева Карина" userId="a86e2030-b0a8-485d-bbf8-a6d9707670a7" providerId="ADAL" clId="{40C81867-7208-4CA6-ACB2-4C1BBD03B609}" dt="2022-02-11T18:39:17.937" v="359" actId="478"/>
          <ac:spMkLst>
            <pc:docMk/>
            <pc:sldMk cId="2756599480" sldId="257"/>
            <ac:spMk id="6" creationId="{CF69D61B-B772-3745-BD6E-278B75F63C65}"/>
          </ac:spMkLst>
        </pc:spChg>
        <pc:spChg chg="del">
          <ac:chgData name="Скобелева Карина" userId="a86e2030-b0a8-485d-bbf8-a6d9707670a7" providerId="ADAL" clId="{40C81867-7208-4CA6-ACB2-4C1BBD03B609}" dt="2022-02-11T18:39:37.289" v="364" actId="478"/>
          <ac:spMkLst>
            <pc:docMk/>
            <pc:sldMk cId="2756599480" sldId="257"/>
            <ac:spMk id="7" creationId="{51CF2F17-9FC3-0942-B59F-DC37A0DE580C}"/>
          </ac:spMkLst>
        </pc:spChg>
        <pc:spChg chg="del">
          <ac:chgData name="Скобелева Карина" userId="a86e2030-b0a8-485d-bbf8-a6d9707670a7" providerId="ADAL" clId="{40C81867-7208-4CA6-ACB2-4C1BBD03B609}" dt="2022-02-11T18:39:06.825" v="356" actId="478"/>
          <ac:spMkLst>
            <pc:docMk/>
            <pc:sldMk cId="2756599480" sldId="257"/>
            <ac:spMk id="8" creationId="{E94DEEAA-BDA6-6D4B-B26F-262BA72DEC66}"/>
          </ac:spMkLst>
        </pc:spChg>
        <pc:spChg chg="del mod">
          <ac:chgData name="Скобелева Карина" userId="a86e2030-b0a8-485d-bbf8-a6d9707670a7" providerId="ADAL" clId="{40C81867-7208-4CA6-ACB2-4C1BBD03B609}" dt="2022-02-11T18:40:38.385" v="375" actId="478"/>
          <ac:spMkLst>
            <pc:docMk/>
            <pc:sldMk cId="2756599480" sldId="257"/>
            <ac:spMk id="10" creationId="{016FD5BF-1B26-E541-8957-323FE43C8398}"/>
          </ac:spMkLst>
        </pc:spChg>
        <pc:spChg chg="del">
          <ac:chgData name="Скобелева Карина" userId="a86e2030-b0a8-485d-bbf8-a6d9707670a7" providerId="ADAL" clId="{40C81867-7208-4CA6-ACB2-4C1BBD03B609}" dt="2022-02-11T18:42:10.297" v="396" actId="478"/>
          <ac:spMkLst>
            <pc:docMk/>
            <pc:sldMk cId="2756599480" sldId="257"/>
            <ac:spMk id="11" creationId="{0FA2C2FA-7CDA-DE4C-A0F7-5018AC6A4613}"/>
          </ac:spMkLst>
        </pc:spChg>
        <pc:spChg chg="del">
          <ac:chgData name="Скобелева Карина" userId="a86e2030-b0a8-485d-bbf8-a6d9707670a7" providerId="ADAL" clId="{40C81867-7208-4CA6-ACB2-4C1BBD03B609}" dt="2022-02-11T18:40:30.601" v="373" actId="478"/>
          <ac:spMkLst>
            <pc:docMk/>
            <pc:sldMk cId="2756599480" sldId="257"/>
            <ac:spMk id="12" creationId="{5AE77D0C-05B0-AD42-BB65-9BFE73A7EE7F}"/>
          </ac:spMkLst>
        </pc:spChg>
        <pc:spChg chg="del">
          <ac:chgData name="Скобелева Карина" userId="a86e2030-b0a8-485d-bbf8-a6d9707670a7" providerId="ADAL" clId="{40C81867-7208-4CA6-ACB2-4C1BBD03B609}" dt="2022-02-11T18:42:13.337" v="397" actId="478"/>
          <ac:spMkLst>
            <pc:docMk/>
            <pc:sldMk cId="2756599480" sldId="257"/>
            <ac:spMk id="13" creationId="{C289B567-4364-9F4E-BFB6-9358E952832D}"/>
          </ac:spMkLst>
        </pc:spChg>
        <pc:spChg chg="del">
          <ac:chgData name="Скобелева Карина" userId="a86e2030-b0a8-485d-bbf8-a6d9707670a7" providerId="ADAL" clId="{40C81867-7208-4CA6-ACB2-4C1BBD03B609}" dt="2022-02-11T18:40:33.241" v="374" actId="478"/>
          <ac:spMkLst>
            <pc:docMk/>
            <pc:sldMk cId="2756599480" sldId="257"/>
            <ac:spMk id="14" creationId="{C46A7083-F564-5146-A4FE-A1C25C27E0DB}"/>
          </ac:spMkLst>
        </pc:spChg>
        <pc:spChg chg="add del mod">
          <ac:chgData name="Скобелева Карина" userId="a86e2030-b0a8-485d-bbf8-a6d9707670a7" providerId="ADAL" clId="{40C81867-7208-4CA6-ACB2-4C1BBD03B609}" dt="2022-02-11T18:41:18.544" v="386" actId="478"/>
          <ac:spMkLst>
            <pc:docMk/>
            <pc:sldMk cId="2756599480" sldId="257"/>
            <ac:spMk id="17" creationId="{C466835F-65D2-4EDF-AE4F-711DEE475BA5}"/>
          </ac:spMkLst>
        </pc:spChg>
        <pc:spChg chg="add del mod">
          <ac:chgData name="Скобелева Карина" userId="a86e2030-b0a8-485d-bbf8-a6d9707670a7" providerId="ADAL" clId="{40C81867-7208-4CA6-ACB2-4C1BBD03B609}" dt="2022-02-11T18:41:14.417" v="385" actId="478"/>
          <ac:spMkLst>
            <pc:docMk/>
            <pc:sldMk cId="2756599480" sldId="257"/>
            <ac:spMk id="19" creationId="{7A01A246-CCB6-4187-B4C6-48AE33B1FE27}"/>
          </ac:spMkLst>
        </pc:spChg>
        <pc:spChg chg="add mod">
          <ac:chgData name="Скобелева Карина" userId="a86e2030-b0a8-485d-bbf8-a6d9707670a7" providerId="ADAL" clId="{40C81867-7208-4CA6-ACB2-4C1BBD03B609}" dt="2022-02-11T18:41:27.574" v="387"/>
          <ac:spMkLst>
            <pc:docMk/>
            <pc:sldMk cId="2756599480" sldId="257"/>
            <ac:spMk id="25" creationId="{A419D428-BA3C-410A-810A-7AB6B298B2A6}"/>
          </ac:spMkLst>
        </pc:spChg>
        <pc:spChg chg="add mod">
          <ac:chgData name="Скобелева Карина" userId="a86e2030-b0a8-485d-bbf8-a6d9707670a7" providerId="ADAL" clId="{40C81867-7208-4CA6-ACB2-4C1BBD03B609}" dt="2022-02-11T18:41:27.574" v="387"/>
          <ac:spMkLst>
            <pc:docMk/>
            <pc:sldMk cId="2756599480" sldId="257"/>
            <ac:spMk id="26" creationId="{D21EBC63-CCD4-475B-B1CA-3A0059926656}"/>
          </ac:spMkLst>
        </pc:spChg>
        <pc:spChg chg="add mod">
          <ac:chgData name="Скобелева Карина" userId="a86e2030-b0a8-485d-bbf8-a6d9707670a7" providerId="ADAL" clId="{40C81867-7208-4CA6-ACB2-4C1BBD03B609}" dt="2022-02-11T18:44:28.986" v="414" actId="20577"/>
          <ac:spMkLst>
            <pc:docMk/>
            <pc:sldMk cId="2756599480" sldId="257"/>
            <ac:spMk id="28" creationId="{868DA849-6F62-415A-B330-24440085897A}"/>
          </ac:spMkLst>
        </pc:spChg>
        <pc:picChg chg="add del mod">
          <ac:chgData name="Скобелева Карина" userId="a86e2030-b0a8-485d-bbf8-a6d9707670a7" providerId="ADAL" clId="{40C81867-7208-4CA6-ACB2-4C1BBD03B609}" dt="2022-02-11T18:41:06.160" v="383" actId="478"/>
          <ac:picMkLst>
            <pc:docMk/>
            <pc:sldMk cId="2756599480" sldId="257"/>
            <ac:picMk id="15" creationId="{1EB11943-856C-4EDB-80B7-F662A9104D28}"/>
          </ac:picMkLst>
        </pc:picChg>
        <pc:picChg chg="del">
          <ac:chgData name="Скобелева Карина" userId="a86e2030-b0a8-485d-bbf8-a6d9707670a7" providerId="ADAL" clId="{40C81867-7208-4CA6-ACB2-4C1BBD03B609}" dt="2022-02-11T18:39:08.625" v="357" actId="478"/>
          <ac:picMkLst>
            <pc:docMk/>
            <pc:sldMk cId="2756599480" sldId="257"/>
            <ac:picMk id="18" creationId="{850D14A4-5EE1-4542-90FB-3FC79592C9D2}"/>
          </ac:picMkLst>
        </pc:picChg>
        <pc:picChg chg="add mod">
          <ac:chgData name="Скобелева Карина" userId="a86e2030-b0a8-485d-bbf8-a6d9707670a7" providerId="ADAL" clId="{40C81867-7208-4CA6-ACB2-4C1BBD03B609}" dt="2022-02-11T18:40:15.573" v="371"/>
          <ac:picMkLst>
            <pc:docMk/>
            <pc:sldMk cId="2756599480" sldId="257"/>
            <ac:picMk id="20" creationId="{2596BA49-C242-429C-9588-EFF64EDBF93E}"/>
          </ac:picMkLst>
        </pc:picChg>
        <pc:picChg chg="add mod">
          <ac:chgData name="Скобелева Карина" userId="a86e2030-b0a8-485d-bbf8-a6d9707670a7" providerId="ADAL" clId="{40C81867-7208-4CA6-ACB2-4C1BBD03B609}" dt="2022-02-11T18:40:15.573" v="371"/>
          <ac:picMkLst>
            <pc:docMk/>
            <pc:sldMk cId="2756599480" sldId="257"/>
            <ac:picMk id="21" creationId="{A4EC7FDA-8AAA-4869-B6F5-D0C0E2DE8C58}"/>
          </ac:picMkLst>
        </pc:picChg>
        <pc:picChg chg="add mod">
          <ac:chgData name="Скобелева Карина" userId="a86e2030-b0a8-485d-bbf8-a6d9707670a7" providerId="ADAL" clId="{40C81867-7208-4CA6-ACB2-4C1BBD03B609}" dt="2022-02-11T18:40:15.573" v="371"/>
          <ac:picMkLst>
            <pc:docMk/>
            <pc:sldMk cId="2756599480" sldId="257"/>
            <ac:picMk id="22" creationId="{65046B5E-B264-49E7-9B82-62D151A621FB}"/>
          </ac:picMkLst>
        </pc:picChg>
        <pc:picChg chg="add del mod">
          <ac:chgData name="Скобелева Карина" userId="a86e2030-b0a8-485d-bbf8-a6d9707670a7" providerId="ADAL" clId="{40C81867-7208-4CA6-ACB2-4C1BBD03B609}" dt="2022-02-11T18:41:05.080" v="382" actId="478"/>
          <ac:picMkLst>
            <pc:docMk/>
            <pc:sldMk cId="2756599480" sldId="257"/>
            <ac:picMk id="23" creationId="{5B9B3C1B-3CDF-48BB-BBC5-E5A3FE3D3736}"/>
          </ac:picMkLst>
        </pc:picChg>
        <pc:picChg chg="add mod">
          <ac:chgData name="Скобелева Карина" userId="a86e2030-b0a8-485d-bbf8-a6d9707670a7" providerId="ADAL" clId="{40C81867-7208-4CA6-ACB2-4C1BBD03B609}" dt="2022-02-11T18:41:08.061" v="384"/>
          <ac:picMkLst>
            <pc:docMk/>
            <pc:sldMk cId="2756599480" sldId="257"/>
            <ac:picMk id="24" creationId="{3D740AFE-7BD0-4C79-A964-7F2685EF1C49}"/>
          </ac:picMkLst>
        </pc:picChg>
        <pc:picChg chg="add del mod">
          <ac:chgData name="Скобелева Карина" userId="a86e2030-b0a8-485d-bbf8-a6d9707670a7" providerId="ADAL" clId="{40C81867-7208-4CA6-ACB2-4C1BBD03B609}" dt="2022-02-11T18:41:47.928" v="392" actId="478"/>
          <ac:picMkLst>
            <pc:docMk/>
            <pc:sldMk cId="2756599480" sldId="257"/>
            <ac:picMk id="27" creationId="{6B83E555-555D-45D9-BC75-C69D3885A939}"/>
          </ac:picMkLst>
        </pc:picChg>
        <pc:picChg chg="add del mod">
          <ac:chgData name="Скобелева Карина" userId="a86e2030-b0a8-485d-bbf8-a6d9707670a7" providerId="ADAL" clId="{40C81867-7208-4CA6-ACB2-4C1BBD03B609}" dt="2022-02-11T18:41:46.304" v="390" actId="478"/>
          <ac:picMkLst>
            <pc:docMk/>
            <pc:sldMk cId="2756599480" sldId="257"/>
            <ac:picMk id="29" creationId="{852A7F49-DCA6-4BA2-AF1A-12FA80686FDE}"/>
          </ac:picMkLst>
        </pc:picChg>
        <pc:picChg chg="add del mod">
          <ac:chgData name="Скобелева Карина" userId="a86e2030-b0a8-485d-bbf8-a6d9707670a7" providerId="ADAL" clId="{40C81867-7208-4CA6-ACB2-4C1BBD03B609}" dt="2022-02-11T18:41:47.209" v="391" actId="478"/>
          <ac:picMkLst>
            <pc:docMk/>
            <pc:sldMk cId="2756599480" sldId="257"/>
            <ac:picMk id="30" creationId="{584279B8-C4C2-4BD7-93EB-29907FBFDCEF}"/>
          </ac:picMkLst>
        </pc:picChg>
      </pc:sldChg>
      <pc:sldChg chg="del">
        <pc:chgData name="Скобелева Карина" userId="a86e2030-b0a8-485d-bbf8-a6d9707670a7" providerId="ADAL" clId="{40C81867-7208-4CA6-ACB2-4C1BBD03B609}" dt="2022-02-11T18:44:34.734" v="415" actId="47"/>
        <pc:sldMkLst>
          <pc:docMk/>
          <pc:sldMk cId="2542908715" sldId="258"/>
        </pc:sldMkLst>
      </pc:sldChg>
      <pc:sldChg chg="addSp delSp modSp mod">
        <pc:chgData name="Скобелева Карина" userId="a86e2030-b0a8-485d-bbf8-a6d9707670a7" providerId="ADAL" clId="{40C81867-7208-4CA6-ACB2-4C1BBD03B609}" dt="2022-02-11T18:17:37.009" v="29" actId="20577"/>
        <pc:sldMkLst>
          <pc:docMk/>
          <pc:sldMk cId="2903916729" sldId="259"/>
        </pc:sldMkLst>
        <pc:spChg chg="mod">
          <ac:chgData name="Скобелева Карина" userId="a86e2030-b0a8-485d-bbf8-a6d9707670a7" providerId="ADAL" clId="{40C81867-7208-4CA6-ACB2-4C1BBD03B609}" dt="2022-02-11T18:16:23.109" v="11" actId="14100"/>
          <ac:spMkLst>
            <pc:docMk/>
            <pc:sldMk cId="2903916729" sldId="259"/>
            <ac:spMk id="12" creationId="{415EAB9C-3F5C-934E-9552-0F6003784D23}"/>
          </ac:spMkLst>
        </pc:spChg>
        <pc:spChg chg="del mod">
          <ac:chgData name="Скобелева Карина" userId="a86e2030-b0a8-485d-bbf8-a6d9707670a7" providerId="ADAL" clId="{40C81867-7208-4CA6-ACB2-4C1BBD03B609}" dt="2022-02-11T18:16:16.601" v="9" actId="478"/>
          <ac:spMkLst>
            <pc:docMk/>
            <pc:sldMk cId="2903916729" sldId="259"/>
            <ac:spMk id="13" creationId="{19AF511E-11A1-B34A-B4E5-497C2B21A3D1}"/>
          </ac:spMkLst>
        </pc:spChg>
        <pc:spChg chg="add mod">
          <ac:chgData name="Скобелева Карина" userId="a86e2030-b0a8-485d-bbf8-a6d9707670a7" providerId="ADAL" clId="{40C81867-7208-4CA6-ACB2-4C1BBD03B609}" dt="2022-02-11T18:17:37.009" v="29" actId="20577"/>
          <ac:spMkLst>
            <pc:docMk/>
            <pc:sldMk cId="2903916729" sldId="259"/>
            <ac:spMk id="14" creationId="{374D7047-5CE0-4C1E-B817-28F96E6B3838}"/>
          </ac:spMkLst>
        </pc:spChg>
        <pc:picChg chg="add mod">
          <ac:chgData name="Скобелева Карина" userId="a86e2030-b0a8-485d-bbf8-a6d9707670a7" providerId="ADAL" clId="{40C81867-7208-4CA6-ACB2-4C1BBD03B609}" dt="2022-02-11T18:15:20.061" v="4" actId="1076"/>
          <ac:picMkLst>
            <pc:docMk/>
            <pc:sldMk cId="2903916729" sldId="259"/>
            <ac:picMk id="8" creationId="{D27E8FFD-81CF-49BE-AB34-1C0D297FA36A}"/>
          </ac:picMkLst>
        </pc:picChg>
        <pc:picChg chg="add mod">
          <ac:chgData name="Скобелева Карина" userId="a86e2030-b0a8-485d-bbf8-a6d9707670a7" providerId="ADAL" clId="{40C81867-7208-4CA6-ACB2-4C1BBD03B609}" dt="2022-02-11T18:15:39.558" v="5"/>
          <ac:picMkLst>
            <pc:docMk/>
            <pc:sldMk cId="2903916729" sldId="259"/>
            <ac:picMk id="11" creationId="{86A114A0-823C-4A38-B376-CA9C5439538C}"/>
          </ac:picMkLst>
        </pc:picChg>
        <pc:picChg chg="del">
          <ac:chgData name="Скобелева Карина" userId="a86e2030-b0a8-485d-bbf8-a6d9707670a7" providerId="ADAL" clId="{40C81867-7208-4CA6-ACB2-4C1BBD03B609}" dt="2022-02-11T18:14:15.547" v="0" actId="478"/>
          <ac:picMkLst>
            <pc:docMk/>
            <pc:sldMk cId="2903916729" sldId="259"/>
            <ac:picMk id="16" creationId="{0D13B04E-547D-4548-8126-FD82371EDEC5}"/>
          </ac:picMkLst>
        </pc:picChg>
        <pc:picChg chg="del">
          <ac:chgData name="Скобелева Карина" userId="a86e2030-b0a8-485d-bbf8-a6d9707670a7" providerId="ADAL" clId="{40C81867-7208-4CA6-ACB2-4C1BBD03B609}" dt="2022-02-11T18:15:16.129" v="3" actId="478"/>
          <ac:picMkLst>
            <pc:docMk/>
            <pc:sldMk cId="2903916729" sldId="259"/>
            <ac:picMk id="19" creationId="{C1214EC1-50EF-7D41-8A8C-86193F52D18A}"/>
          </ac:picMkLst>
        </pc:picChg>
      </pc:sldChg>
      <pc:sldChg chg="del">
        <pc:chgData name="Скобелева Карина" userId="a86e2030-b0a8-485d-bbf8-a6d9707670a7" providerId="ADAL" clId="{40C81867-7208-4CA6-ACB2-4C1BBD03B609}" dt="2022-02-11T18:44:39.077" v="417" actId="47"/>
        <pc:sldMkLst>
          <pc:docMk/>
          <pc:sldMk cId="3871233301" sldId="260"/>
        </pc:sldMkLst>
      </pc:sldChg>
      <pc:sldChg chg="del">
        <pc:chgData name="Скобелева Карина" userId="a86e2030-b0a8-485d-bbf8-a6d9707670a7" providerId="ADAL" clId="{40C81867-7208-4CA6-ACB2-4C1BBD03B609}" dt="2022-02-11T18:44:38.520" v="416" actId="47"/>
        <pc:sldMkLst>
          <pc:docMk/>
          <pc:sldMk cId="1906971450" sldId="261"/>
        </pc:sldMkLst>
      </pc:sldChg>
      <pc:sldChg chg="addSp delSp modSp add mod">
        <pc:chgData name="Скобелева Карина" userId="a86e2030-b0a8-485d-bbf8-a6d9707670a7" providerId="ADAL" clId="{40C81867-7208-4CA6-ACB2-4C1BBD03B609}" dt="2022-02-11T18:26:41.730" v="206" actId="255"/>
        <pc:sldMkLst>
          <pc:docMk/>
          <pc:sldMk cId="2928218842" sldId="262"/>
        </pc:sldMkLst>
        <pc:spChg chg="add mod">
          <ac:chgData name="Скобелева Карина" userId="a86e2030-b0a8-485d-bbf8-a6d9707670a7" providerId="ADAL" clId="{40C81867-7208-4CA6-ACB2-4C1BBD03B609}" dt="2022-02-11T18:26:41.730" v="206" actId="255"/>
          <ac:spMkLst>
            <pc:docMk/>
            <pc:sldMk cId="2928218842" sldId="262"/>
            <ac:spMk id="7" creationId="{B6DCDD7A-62FF-42C7-8F68-5E5F3C882AE2}"/>
          </ac:spMkLst>
        </pc:spChg>
        <pc:spChg chg="add del mod">
          <ac:chgData name="Скобелева Карина" userId="a86e2030-b0a8-485d-bbf8-a6d9707670a7" providerId="ADAL" clId="{40C81867-7208-4CA6-ACB2-4C1BBD03B609}" dt="2022-02-11T18:22:56.041" v="122" actId="478"/>
          <ac:spMkLst>
            <pc:docMk/>
            <pc:sldMk cId="2928218842" sldId="262"/>
            <ac:spMk id="8" creationId="{FF0B836E-DA3C-4B1A-9051-FBC1275410E8}"/>
          </ac:spMkLst>
        </pc:spChg>
        <pc:spChg chg="mod">
          <ac:chgData name="Скобелева Карина" userId="a86e2030-b0a8-485d-bbf8-a6d9707670a7" providerId="ADAL" clId="{40C81867-7208-4CA6-ACB2-4C1BBD03B609}" dt="2022-02-11T18:22:51.793" v="121" actId="20577"/>
          <ac:spMkLst>
            <pc:docMk/>
            <pc:sldMk cId="2928218842" sldId="262"/>
            <ac:spMk id="14" creationId="{7CB0FF62-B6B3-402C-9F2F-BD5BB37952CB}"/>
          </ac:spMkLst>
        </pc:spChg>
        <pc:spChg chg="del">
          <ac:chgData name="Скобелева Карина" userId="a86e2030-b0a8-485d-bbf8-a6d9707670a7" providerId="ADAL" clId="{40C81867-7208-4CA6-ACB2-4C1BBD03B609}" dt="2022-02-11T18:22:31.321" v="102" actId="478"/>
          <ac:spMkLst>
            <pc:docMk/>
            <pc:sldMk cId="2928218842" sldId="262"/>
            <ac:spMk id="17" creationId="{5611F481-C900-4527-9733-0CEBE676FFB6}"/>
          </ac:spMkLst>
        </pc:spChg>
        <pc:picChg chg="add mod">
          <ac:chgData name="Скобелева Карина" userId="a86e2030-b0a8-485d-bbf8-a6d9707670a7" providerId="ADAL" clId="{40C81867-7208-4CA6-ACB2-4C1BBD03B609}" dt="2022-02-11T18:22:40.133" v="104" actId="1076"/>
          <ac:picMkLst>
            <pc:docMk/>
            <pc:sldMk cId="2928218842" sldId="262"/>
            <ac:picMk id="9" creationId="{D46A68B9-6A21-4221-AB69-A7E751147F49}"/>
          </ac:picMkLst>
        </pc:picChg>
        <pc:picChg chg="add mod">
          <ac:chgData name="Скобелева Карина" userId="a86e2030-b0a8-485d-bbf8-a6d9707670a7" providerId="ADAL" clId="{40C81867-7208-4CA6-ACB2-4C1BBD03B609}" dt="2022-02-11T18:22:40.133" v="104" actId="1076"/>
          <ac:picMkLst>
            <pc:docMk/>
            <pc:sldMk cId="2928218842" sldId="262"/>
            <ac:picMk id="10" creationId="{A20C552F-DF44-4273-A660-AE68B79B061D}"/>
          </ac:picMkLst>
        </pc:picChg>
        <pc:picChg chg="add mod">
          <ac:chgData name="Скобелева Карина" userId="a86e2030-b0a8-485d-bbf8-a6d9707670a7" providerId="ADAL" clId="{40C81867-7208-4CA6-ACB2-4C1BBD03B609}" dt="2022-02-11T18:23:21.496" v="127" actId="1076"/>
          <ac:picMkLst>
            <pc:docMk/>
            <pc:sldMk cId="2928218842" sldId="262"/>
            <ac:picMk id="11" creationId="{860FD982-DEBF-4738-A544-7AE360D72762}"/>
          </ac:picMkLst>
        </pc:picChg>
      </pc:sldChg>
      <pc:sldChg chg="addSp delSp modSp add mod">
        <pc:chgData name="Скобелева Карина" userId="a86e2030-b0a8-485d-bbf8-a6d9707670a7" providerId="ADAL" clId="{40C81867-7208-4CA6-ACB2-4C1BBD03B609}" dt="2022-02-11T18:27:03.793" v="212" actId="1035"/>
        <pc:sldMkLst>
          <pc:docMk/>
          <pc:sldMk cId="2347817944" sldId="263"/>
        </pc:sldMkLst>
        <pc:spChg chg="del">
          <ac:chgData name="Скобелева Карина" userId="a86e2030-b0a8-485d-bbf8-a6d9707670a7" providerId="ADAL" clId="{40C81867-7208-4CA6-ACB2-4C1BBD03B609}" dt="2022-02-11T18:24:12.481" v="132" actId="478"/>
          <ac:spMkLst>
            <pc:docMk/>
            <pc:sldMk cId="2347817944" sldId="263"/>
            <ac:spMk id="7" creationId="{B6DCDD7A-62FF-42C7-8F68-5E5F3C882AE2}"/>
          </ac:spMkLst>
        </pc:spChg>
        <pc:spChg chg="add mod">
          <ac:chgData name="Скобелева Карина" userId="a86e2030-b0a8-485d-bbf8-a6d9707670a7" providerId="ADAL" clId="{40C81867-7208-4CA6-ACB2-4C1BBD03B609}" dt="2022-02-11T18:26:52.866" v="207" actId="255"/>
          <ac:spMkLst>
            <pc:docMk/>
            <pc:sldMk cId="2347817944" sldId="263"/>
            <ac:spMk id="13" creationId="{9A6A7171-10A8-44A0-84B7-D4E741C91ECA}"/>
          </ac:spMkLst>
        </pc:spChg>
        <pc:spChg chg="mod">
          <ac:chgData name="Скобелева Карина" userId="a86e2030-b0a8-485d-bbf8-a6d9707670a7" providerId="ADAL" clId="{40C81867-7208-4CA6-ACB2-4C1BBD03B609}" dt="2022-02-11T18:24:36.329" v="148" actId="20577"/>
          <ac:spMkLst>
            <pc:docMk/>
            <pc:sldMk cId="2347817944" sldId="263"/>
            <ac:spMk id="14" creationId="{7CB0FF62-B6B3-402C-9F2F-BD5BB37952CB}"/>
          </ac:spMkLst>
        </pc:spChg>
        <pc:spChg chg="add del mod">
          <ac:chgData name="Скобелева Карина" userId="a86e2030-b0a8-485d-bbf8-a6d9707670a7" providerId="ADAL" clId="{40C81867-7208-4CA6-ACB2-4C1BBD03B609}" dt="2022-02-11T18:24:39.057" v="149" actId="478"/>
          <ac:spMkLst>
            <pc:docMk/>
            <pc:sldMk cId="2347817944" sldId="263"/>
            <ac:spMk id="18" creationId="{702F08CD-296B-46C3-81BE-3C3C2D742DEE}"/>
          </ac:spMkLst>
        </pc:spChg>
        <pc:spChg chg="add mod">
          <ac:chgData name="Скобелева Карина" userId="a86e2030-b0a8-485d-bbf8-a6d9707670a7" providerId="ADAL" clId="{40C81867-7208-4CA6-ACB2-4C1BBD03B609}" dt="2022-02-11T18:27:03.793" v="212" actId="1035"/>
          <ac:spMkLst>
            <pc:docMk/>
            <pc:sldMk cId="2347817944" sldId="263"/>
            <ac:spMk id="19" creationId="{6BAB99A1-EA9B-470A-A468-433E7BF4A132}"/>
          </ac:spMkLst>
        </pc:spChg>
        <pc:picChg chg="del">
          <ac:chgData name="Скобелева Карина" userId="a86e2030-b0a8-485d-bbf8-a6d9707670a7" providerId="ADAL" clId="{40C81867-7208-4CA6-ACB2-4C1BBD03B609}" dt="2022-02-11T18:23:51.561" v="130" actId="478"/>
          <ac:picMkLst>
            <pc:docMk/>
            <pc:sldMk cId="2347817944" sldId="263"/>
            <ac:picMk id="9" creationId="{D46A68B9-6A21-4221-AB69-A7E751147F49}"/>
          </ac:picMkLst>
        </pc:picChg>
        <pc:picChg chg="del">
          <ac:chgData name="Скобелева Карина" userId="a86e2030-b0a8-485d-bbf8-a6d9707670a7" providerId="ADAL" clId="{40C81867-7208-4CA6-ACB2-4C1BBD03B609}" dt="2022-02-11T18:23:52.001" v="131" actId="478"/>
          <ac:picMkLst>
            <pc:docMk/>
            <pc:sldMk cId="2347817944" sldId="263"/>
            <ac:picMk id="10" creationId="{A20C552F-DF44-4273-A660-AE68B79B061D}"/>
          </ac:picMkLst>
        </pc:picChg>
        <pc:picChg chg="del">
          <ac:chgData name="Скобелева Карина" userId="a86e2030-b0a8-485d-bbf8-a6d9707670a7" providerId="ADAL" clId="{40C81867-7208-4CA6-ACB2-4C1BBD03B609}" dt="2022-02-11T18:23:51.081" v="129" actId="478"/>
          <ac:picMkLst>
            <pc:docMk/>
            <pc:sldMk cId="2347817944" sldId="263"/>
            <ac:picMk id="11" creationId="{860FD982-DEBF-4738-A544-7AE360D72762}"/>
          </ac:picMkLst>
        </pc:picChg>
        <pc:picChg chg="add mod">
          <ac:chgData name="Скобелева Карина" userId="a86e2030-b0a8-485d-bbf8-a6d9707670a7" providerId="ADAL" clId="{40C81867-7208-4CA6-ACB2-4C1BBD03B609}" dt="2022-02-11T18:24:55.266" v="152" actId="14100"/>
          <ac:picMkLst>
            <pc:docMk/>
            <pc:sldMk cId="2347817944" sldId="263"/>
            <ac:picMk id="17" creationId="{2F2E2146-910C-4A89-A024-553A233469D2}"/>
          </ac:picMkLst>
        </pc:picChg>
      </pc:sldChg>
      <pc:sldChg chg="addSp delSp modSp add mod">
        <pc:chgData name="Скобелева Карина" userId="a86e2030-b0a8-485d-bbf8-a6d9707670a7" providerId="ADAL" clId="{40C81867-7208-4CA6-ACB2-4C1BBD03B609}" dt="2022-02-11T18:27:45.410" v="224" actId="1076"/>
        <pc:sldMkLst>
          <pc:docMk/>
          <pc:sldMk cId="3380396847" sldId="264"/>
        </pc:sldMkLst>
        <pc:spChg chg="add mod">
          <ac:chgData name="Скобелева Карина" userId="a86e2030-b0a8-485d-bbf8-a6d9707670a7" providerId="ADAL" clId="{40C81867-7208-4CA6-ACB2-4C1BBD03B609}" dt="2022-02-11T18:27:34.978" v="222" actId="20577"/>
          <ac:spMkLst>
            <pc:docMk/>
            <pc:sldMk cId="3380396847" sldId="264"/>
            <ac:spMk id="9" creationId="{9BD83D97-3537-47A9-A371-8A820676DE97}"/>
          </ac:spMkLst>
        </pc:spChg>
        <pc:spChg chg="del mod">
          <ac:chgData name="Скобелева Карина" userId="a86e2030-b0a8-485d-bbf8-a6d9707670a7" providerId="ADAL" clId="{40C81867-7208-4CA6-ACB2-4C1BBD03B609}" dt="2022-02-11T18:25:59.113" v="201" actId="478"/>
          <ac:spMkLst>
            <pc:docMk/>
            <pc:sldMk cId="3380396847" sldId="264"/>
            <ac:spMk id="13" creationId="{9A6A7171-10A8-44A0-84B7-D4E741C91ECA}"/>
          </ac:spMkLst>
        </pc:spChg>
        <pc:spChg chg="del">
          <ac:chgData name="Скобелева Карина" userId="a86e2030-b0a8-485d-bbf8-a6d9707670a7" providerId="ADAL" clId="{40C81867-7208-4CA6-ACB2-4C1BBD03B609}" dt="2022-02-11T18:25:56.162" v="199" actId="478"/>
          <ac:spMkLst>
            <pc:docMk/>
            <pc:sldMk cId="3380396847" sldId="264"/>
            <ac:spMk id="19" creationId="{6BAB99A1-EA9B-470A-A468-433E7BF4A132}"/>
          </ac:spMkLst>
        </pc:spChg>
        <pc:picChg chg="add mod">
          <ac:chgData name="Скобелева Карина" userId="a86e2030-b0a8-485d-bbf8-a6d9707670a7" providerId="ADAL" clId="{40C81867-7208-4CA6-ACB2-4C1BBD03B609}" dt="2022-02-11T18:27:45.410" v="224" actId="1076"/>
          <ac:picMkLst>
            <pc:docMk/>
            <pc:sldMk cId="3380396847" sldId="264"/>
            <ac:picMk id="10" creationId="{ADEDBFB3-FC4E-4D64-93E2-BC24054D7723}"/>
          </ac:picMkLst>
        </pc:picChg>
        <pc:picChg chg="del">
          <ac:chgData name="Скобелева Карина" userId="a86e2030-b0a8-485d-bbf8-a6d9707670a7" providerId="ADAL" clId="{40C81867-7208-4CA6-ACB2-4C1BBD03B609}" dt="2022-02-11T18:25:56.162" v="199" actId="478"/>
          <ac:picMkLst>
            <pc:docMk/>
            <pc:sldMk cId="3380396847" sldId="264"/>
            <ac:picMk id="17" creationId="{2F2E2146-910C-4A89-A024-553A233469D2}"/>
          </ac:picMkLst>
        </pc:picChg>
      </pc:sldChg>
      <pc:sldChg chg="addSp delSp modSp add mod">
        <pc:chgData name="Скобелева Карина" userId="a86e2030-b0a8-485d-bbf8-a6d9707670a7" providerId="ADAL" clId="{40C81867-7208-4CA6-ACB2-4C1BBD03B609}" dt="2022-02-11T18:28:59.612" v="239" actId="1076"/>
        <pc:sldMkLst>
          <pc:docMk/>
          <pc:sldMk cId="2092497207" sldId="265"/>
        </pc:sldMkLst>
        <pc:spChg chg="add mod">
          <ac:chgData name="Скобелева Карина" userId="a86e2030-b0a8-485d-bbf8-a6d9707670a7" providerId="ADAL" clId="{40C81867-7208-4CA6-ACB2-4C1BBD03B609}" dt="2022-02-11T18:28:59.612" v="239" actId="1076"/>
          <ac:spMkLst>
            <pc:docMk/>
            <pc:sldMk cId="2092497207" sldId="265"/>
            <ac:spMk id="8" creationId="{DD51E91C-49EC-466D-955E-618BBDA9F32E}"/>
          </ac:spMkLst>
        </pc:spChg>
        <pc:spChg chg="del">
          <ac:chgData name="Скобелева Карина" userId="a86e2030-b0a8-485d-bbf8-a6d9707670a7" providerId="ADAL" clId="{40C81867-7208-4CA6-ACB2-4C1BBD03B609}" dt="2022-02-11T18:28:26.481" v="226" actId="478"/>
          <ac:spMkLst>
            <pc:docMk/>
            <pc:sldMk cId="2092497207" sldId="265"/>
            <ac:spMk id="9" creationId="{9BD83D97-3537-47A9-A371-8A820676DE97}"/>
          </ac:spMkLst>
        </pc:spChg>
        <pc:spChg chg="del">
          <ac:chgData name="Скобелева Карина" userId="a86e2030-b0a8-485d-bbf8-a6d9707670a7" providerId="ADAL" clId="{40C81867-7208-4CA6-ACB2-4C1BBD03B609}" dt="2022-02-11T18:28:37.529" v="231" actId="478"/>
          <ac:spMkLst>
            <pc:docMk/>
            <pc:sldMk cId="2092497207" sldId="265"/>
            <ac:spMk id="14" creationId="{7CB0FF62-B6B3-402C-9F2F-BD5BB37952CB}"/>
          </ac:spMkLst>
        </pc:spChg>
        <pc:picChg chg="del">
          <ac:chgData name="Скобелева Карина" userId="a86e2030-b0a8-485d-bbf8-a6d9707670a7" providerId="ADAL" clId="{40C81867-7208-4CA6-ACB2-4C1BBD03B609}" dt="2022-02-11T18:28:27.433" v="227" actId="478"/>
          <ac:picMkLst>
            <pc:docMk/>
            <pc:sldMk cId="2092497207" sldId="265"/>
            <ac:picMk id="10" creationId="{ADEDBFB3-FC4E-4D64-93E2-BC24054D7723}"/>
          </ac:picMkLst>
        </pc:picChg>
        <pc:picChg chg="add mod">
          <ac:chgData name="Скобелева Карина" userId="a86e2030-b0a8-485d-bbf8-a6d9707670a7" providerId="ADAL" clId="{40C81867-7208-4CA6-ACB2-4C1BBD03B609}" dt="2022-02-11T18:28:43.310" v="233" actId="1076"/>
          <ac:picMkLst>
            <pc:docMk/>
            <pc:sldMk cId="2092497207" sldId="265"/>
            <ac:picMk id="11" creationId="{FB103FA8-509E-473F-932D-274A3918AB16}"/>
          </ac:picMkLst>
        </pc:picChg>
        <pc:picChg chg="del">
          <ac:chgData name="Скобелева Карина" userId="a86e2030-b0a8-485d-bbf8-a6d9707670a7" providerId="ADAL" clId="{40C81867-7208-4CA6-ACB2-4C1BBD03B609}" dt="2022-02-11T18:28:39.584" v="232" actId="478"/>
          <ac:picMkLst>
            <pc:docMk/>
            <pc:sldMk cId="2092497207" sldId="265"/>
            <ac:picMk id="15" creationId="{B91020CC-D345-46C1-B437-8294F27B923D}"/>
          </ac:picMkLst>
        </pc:picChg>
      </pc:sldChg>
      <pc:sldChg chg="addSp delSp modSp add mod">
        <pc:chgData name="Скобелева Карина" userId="a86e2030-b0a8-485d-bbf8-a6d9707670a7" providerId="ADAL" clId="{40C81867-7208-4CA6-ACB2-4C1BBD03B609}" dt="2022-02-11T18:29:41.680" v="250" actId="1076"/>
        <pc:sldMkLst>
          <pc:docMk/>
          <pc:sldMk cId="2230093103" sldId="266"/>
        </pc:sldMkLst>
        <pc:spChg chg="add mod">
          <ac:chgData name="Скобелева Карина" userId="a86e2030-b0a8-485d-bbf8-a6d9707670a7" providerId="ADAL" clId="{40C81867-7208-4CA6-ACB2-4C1BBD03B609}" dt="2022-02-11T18:29:34.862" v="248" actId="1076"/>
          <ac:spMkLst>
            <pc:docMk/>
            <pc:sldMk cId="2230093103" sldId="266"/>
            <ac:spMk id="6" creationId="{12EB37C3-5FBC-4035-92B7-A83024F680D4}"/>
          </ac:spMkLst>
        </pc:spChg>
        <pc:spChg chg="del mod">
          <ac:chgData name="Скобелева Карина" userId="a86e2030-b0a8-485d-bbf8-a6d9707670a7" providerId="ADAL" clId="{40C81867-7208-4CA6-ACB2-4C1BBD03B609}" dt="2022-02-11T18:29:23.073" v="243" actId="478"/>
          <ac:spMkLst>
            <pc:docMk/>
            <pc:sldMk cId="2230093103" sldId="266"/>
            <ac:spMk id="8" creationId="{DD51E91C-49EC-466D-955E-618BBDA9F32E}"/>
          </ac:spMkLst>
        </pc:spChg>
        <pc:picChg chg="add mod">
          <ac:chgData name="Скобелева Карина" userId="a86e2030-b0a8-485d-bbf8-a6d9707670a7" providerId="ADAL" clId="{40C81867-7208-4CA6-ACB2-4C1BBD03B609}" dt="2022-02-11T18:29:41.680" v="250" actId="1076"/>
          <ac:picMkLst>
            <pc:docMk/>
            <pc:sldMk cId="2230093103" sldId="266"/>
            <ac:picMk id="7" creationId="{7F365ACA-5F2D-4682-9125-CD5D36E934AF}"/>
          </ac:picMkLst>
        </pc:picChg>
        <pc:picChg chg="del">
          <ac:chgData name="Скобелева Карина" userId="a86e2030-b0a8-485d-bbf8-a6d9707670a7" providerId="ADAL" clId="{40C81867-7208-4CA6-ACB2-4C1BBD03B609}" dt="2022-02-11T18:29:20.585" v="241" actId="478"/>
          <ac:picMkLst>
            <pc:docMk/>
            <pc:sldMk cId="2230093103" sldId="266"/>
            <ac:picMk id="11" creationId="{FB103FA8-509E-473F-932D-274A3918AB16}"/>
          </ac:picMkLst>
        </pc:picChg>
      </pc:sldChg>
      <pc:sldChg chg="addSp delSp modSp add mod">
        <pc:chgData name="Скобелева Карина" userId="a86e2030-b0a8-485d-bbf8-a6d9707670a7" providerId="ADAL" clId="{40C81867-7208-4CA6-ACB2-4C1BBD03B609}" dt="2022-02-11T18:30:33.814" v="262"/>
        <pc:sldMkLst>
          <pc:docMk/>
          <pc:sldMk cId="650739702" sldId="267"/>
        </pc:sldMkLst>
        <pc:spChg chg="del">
          <ac:chgData name="Скобелева Карина" userId="a86e2030-b0a8-485d-bbf8-a6d9707670a7" providerId="ADAL" clId="{40C81867-7208-4CA6-ACB2-4C1BBD03B609}" dt="2022-02-11T18:30:06.025" v="254" actId="478"/>
          <ac:spMkLst>
            <pc:docMk/>
            <pc:sldMk cId="650739702" sldId="267"/>
            <ac:spMk id="6" creationId="{12EB37C3-5FBC-4035-92B7-A83024F680D4}"/>
          </ac:spMkLst>
        </pc:spChg>
        <pc:spChg chg="add mod">
          <ac:chgData name="Скобелева Карина" userId="a86e2030-b0a8-485d-bbf8-a6d9707670a7" providerId="ADAL" clId="{40C81867-7208-4CA6-ACB2-4C1BBD03B609}" dt="2022-02-11T18:30:24.008" v="261" actId="1076"/>
          <ac:spMkLst>
            <pc:docMk/>
            <pc:sldMk cId="650739702" sldId="267"/>
            <ac:spMk id="8" creationId="{2B3B1DD9-9C9A-422A-8BCC-0F4C8836FED8}"/>
          </ac:spMkLst>
        </pc:spChg>
        <pc:spChg chg="add mod">
          <ac:chgData name="Скобелева Карина" userId="a86e2030-b0a8-485d-bbf8-a6d9707670a7" providerId="ADAL" clId="{40C81867-7208-4CA6-ACB2-4C1BBD03B609}" dt="2022-02-11T18:30:33.814" v="262"/>
          <ac:spMkLst>
            <pc:docMk/>
            <pc:sldMk cId="650739702" sldId="267"/>
            <ac:spMk id="10" creationId="{E6250A7A-D044-479B-827B-1F666C3C70FE}"/>
          </ac:spMkLst>
        </pc:spChg>
        <pc:picChg chg="del">
          <ac:chgData name="Скобелева Карина" userId="a86e2030-b0a8-485d-bbf8-a6d9707670a7" providerId="ADAL" clId="{40C81867-7208-4CA6-ACB2-4C1BBD03B609}" dt="2022-02-11T18:29:47.297" v="252" actId="478"/>
          <ac:picMkLst>
            <pc:docMk/>
            <pc:sldMk cId="650739702" sldId="267"/>
            <ac:picMk id="7" creationId="{7F365ACA-5F2D-4682-9125-CD5D36E934AF}"/>
          </ac:picMkLst>
        </pc:picChg>
        <pc:picChg chg="add mod">
          <ac:chgData name="Скобелева Карина" userId="a86e2030-b0a8-485d-bbf8-a6d9707670a7" providerId="ADAL" clId="{40C81867-7208-4CA6-ACB2-4C1BBD03B609}" dt="2022-02-11T18:30:21.358" v="260" actId="14100"/>
          <ac:picMkLst>
            <pc:docMk/>
            <pc:sldMk cId="650739702" sldId="267"/>
            <ac:picMk id="9" creationId="{01B7C8DA-829A-412B-9601-14287E311038}"/>
          </ac:picMkLst>
        </pc:picChg>
        <pc:picChg chg="add mod">
          <ac:chgData name="Скобелева Карина" userId="a86e2030-b0a8-485d-bbf8-a6d9707670a7" providerId="ADAL" clId="{40C81867-7208-4CA6-ACB2-4C1BBD03B609}" dt="2022-02-11T18:30:33.814" v="262"/>
          <ac:picMkLst>
            <pc:docMk/>
            <pc:sldMk cId="650739702" sldId="267"/>
            <ac:picMk id="11" creationId="{CAD01942-BCE1-4602-A85E-4B98ACEB57A4}"/>
          </ac:picMkLst>
        </pc:picChg>
      </pc:sldChg>
      <pc:sldChg chg="addSp delSp modSp add mod">
        <pc:chgData name="Скобелева Карина" userId="a86e2030-b0a8-485d-bbf8-a6d9707670a7" providerId="ADAL" clId="{40C81867-7208-4CA6-ACB2-4C1BBD03B609}" dt="2022-02-11T18:32:21.142" v="281" actId="1076"/>
        <pc:sldMkLst>
          <pc:docMk/>
          <pc:sldMk cId="1560307860" sldId="268"/>
        </pc:sldMkLst>
        <pc:spChg chg="del">
          <ac:chgData name="Скобелева Карина" userId="a86e2030-b0a8-485d-bbf8-a6d9707670a7" providerId="ADAL" clId="{40C81867-7208-4CA6-ACB2-4C1BBD03B609}" dt="2022-02-11T18:30:58.049" v="265" actId="478"/>
          <ac:spMkLst>
            <pc:docMk/>
            <pc:sldMk cId="1560307860" sldId="268"/>
            <ac:spMk id="8" creationId="{2B3B1DD9-9C9A-422A-8BCC-0F4C8836FED8}"/>
          </ac:spMkLst>
        </pc:spChg>
        <pc:spChg chg="add mod">
          <ac:chgData name="Скобелева Карина" userId="a86e2030-b0a8-485d-bbf8-a6d9707670a7" providerId="ADAL" clId="{40C81867-7208-4CA6-ACB2-4C1BBD03B609}" dt="2022-02-11T18:31:37.178" v="275" actId="20577"/>
          <ac:spMkLst>
            <pc:docMk/>
            <pc:sldMk cId="1560307860" sldId="268"/>
            <ac:spMk id="13" creationId="{C74E052E-4D4B-482D-8142-D25A766C2C69}"/>
          </ac:spMkLst>
        </pc:spChg>
        <pc:spChg chg="add mod">
          <ac:chgData name="Скобелева Карина" userId="a86e2030-b0a8-485d-bbf8-a6d9707670a7" providerId="ADAL" clId="{40C81867-7208-4CA6-ACB2-4C1BBD03B609}" dt="2022-02-11T18:31:28.676" v="272" actId="14100"/>
          <ac:spMkLst>
            <pc:docMk/>
            <pc:sldMk cId="1560307860" sldId="268"/>
            <ac:spMk id="15" creationId="{08FAFDD6-AAC2-4C40-A09A-FE50C5D93047}"/>
          </ac:spMkLst>
        </pc:spChg>
        <pc:picChg chg="del">
          <ac:chgData name="Скобелева Карина" userId="a86e2030-b0a8-485d-bbf8-a6d9707670a7" providerId="ADAL" clId="{40C81867-7208-4CA6-ACB2-4C1BBD03B609}" dt="2022-02-11T18:30:41.105" v="264" actId="478"/>
          <ac:picMkLst>
            <pc:docMk/>
            <pc:sldMk cId="1560307860" sldId="268"/>
            <ac:picMk id="9" creationId="{01B7C8DA-829A-412B-9601-14287E311038}"/>
          </ac:picMkLst>
        </pc:picChg>
        <pc:picChg chg="add mod">
          <ac:chgData name="Скобелева Карина" userId="a86e2030-b0a8-485d-bbf8-a6d9707670a7" providerId="ADAL" clId="{40C81867-7208-4CA6-ACB2-4C1BBD03B609}" dt="2022-02-11T18:32:21.142" v="281" actId="1076"/>
          <ac:picMkLst>
            <pc:docMk/>
            <pc:sldMk cId="1560307860" sldId="268"/>
            <ac:picMk id="14" creationId="{53FB2636-AEE4-4535-B079-773E54575BC1}"/>
          </ac:picMkLst>
        </pc:picChg>
        <pc:cxnChg chg="add mod">
          <ac:chgData name="Скобелева Карина" userId="a86e2030-b0a8-485d-bbf8-a6d9707670a7" providerId="ADAL" clId="{40C81867-7208-4CA6-ACB2-4C1BBD03B609}" dt="2022-02-11T18:31:57.161" v="278" actId="1582"/>
          <ac:cxnSpMkLst>
            <pc:docMk/>
            <pc:sldMk cId="1560307860" sldId="268"/>
            <ac:cxnSpMk id="17" creationId="{E65462DC-C020-49BE-A243-4FEB54FEB981}"/>
          </ac:cxnSpMkLst>
        </pc:cxnChg>
      </pc:sldChg>
      <pc:sldChg chg="addSp delSp modSp add mod">
        <pc:chgData name="Скобелева Карина" userId="a86e2030-b0a8-485d-bbf8-a6d9707670a7" providerId="ADAL" clId="{40C81867-7208-4CA6-ACB2-4C1BBD03B609}" dt="2022-02-11T18:33:11.202" v="295" actId="1076"/>
        <pc:sldMkLst>
          <pc:docMk/>
          <pc:sldMk cId="775113425" sldId="269"/>
        </pc:sldMkLst>
        <pc:spChg chg="del">
          <ac:chgData name="Скобелева Карина" userId="a86e2030-b0a8-485d-bbf8-a6d9707670a7" providerId="ADAL" clId="{40C81867-7208-4CA6-ACB2-4C1BBD03B609}" dt="2022-02-11T18:32:51.593" v="288" actId="478"/>
          <ac:spMkLst>
            <pc:docMk/>
            <pc:sldMk cId="775113425" sldId="269"/>
            <ac:spMk id="10" creationId="{E6250A7A-D044-479B-827B-1F666C3C70FE}"/>
          </ac:spMkLst>
        </pc:spChg>
        <pc:spChg chg="del">
          <ac:chgData name="Скобелева Карина" userId="a86e2030-b0a8-485d-bbf8-a6d9707670a7" providerId="ADAL" clId="{40C81867-7208-4CA6-ACB2-4C1BBD03B609}" dt="2022-02-11T18:32:47.089" v="286" actId="478"/>
          <ac:spMkLst>
            <pc:docMk/>
            <pc:sldMk cId="775113425" sldId="269"/>
            <ac:spMk id="13" creationId="{C74E052E-4D4B-482D-8142-D25A766C2C69}"/>
          </ac:spMkLst>
        </pc:spChg>
        <pc:spChg chg="del mod">
          <ac:chgData name="Скобелева Карина" userId="a86e2030-b0a8-485d-bbf8-a6d9707670a7" providerId="ADAL" clId="{40C81867-7208-4CA6-ACB2-4C1BBD03B609}" dt="2022-02-11T18:32:30.225" v="285" actId="478"/>
          <ac:spMkLst>
            <pc:docMk/>
            <pc:sldMk cId="775113425" sldId="269"/>
            <ac:spMk id="15" creationId="{08FAFDD6-AAC2-4C40-A09A-FE50C5D93047}"/>
          </ac:spMkLst>
        </pc:spChg>
        <pc:spChg chg="add mod">
          <ac:chgData name="Скобелева Карина" userId="a86e2030-b0a8-485d-bbf8-a6d9707670a7" providerId="ADAL" clId="{40C81867-7208-4CA6-ACB2-4C1BBD03B609}" dt="2022-02-11T18:33:06.574" v="294" actId="1076"/>
          <ac:spMkLst>
            <pc:docMk/>
            <pc:sldMk cId="775113425" sldId="269"/>
            <ac:spMk id="18" creationId="{819CCC9A-A696-4AF9-971B-4C338DAAD065}"/>
          </ac:spMkLst>
        </pc:spChg>
        <pc:picChg chg="add del">
          <ac:chgData name="Скобелева Карина" userId="a86e2030-b0a8-485d-bbf8-a6d9707670a7" providerId="ADAL" clId="{40C81867-7208-4CA6-ACB2-4C1BBD03B609}" dt="2022-02-11T18:32:57.444" v="290" actId="478"/>
          <ac:picMkLst>
            <pc:docMk/>
            <pc:sldMk cId="775113425" sldId="269"/>
            <ac:picMk id="11" creationId="{CAD01942-BCE1-4602-A85E-4B98ACEB57A4}"/>
          </ac:picMkLst>
        </pc:picChg>
        <pc:picChg chg="del mod">
          <ac:chgData name="Скобелева Карина" userId="a86e2030-b0a8-485d-bbf8-a6d9707670a7" providerId="ADAL" clId="{40C81867-7208-4CA6-ACB2-4C1BBD03B609}" dt="2022-02-11T18:32:24.674" v="282" actId="478"/>
          <ac:picMkLst>
            <pc:docMk/>
            <pc:sldMk cId="775113425" sldId="269"/>
            <ac:picMk id="14" creationId="{53FB2636-AEE4-4535-B079-773E54575BC1}"/>
          </ac:picMkLst>
        </pc:picChg>
        <pc:picChg chg="add mod">
          <ac:chgData name="Скобелева Карина" userId="a86e2030-b0a8-485d-bbf8-a6d9707670a7" providerId="ADAL" clId="{40C81867-7208-4CA6-ACB2-4C1BBD03B609}" dt="2022-02-11T18:33:11.202" v="295" actId="1076"/>
          <ac:picMkLst>
            <pc:docMk/>
            <pc:sldMk cId="775113425" sldId="269"/>
            <ac:picMk id="19" creationId="{385FDC4E-B725-4A24-A65E-140A45690686}"/>
          </ac:picMkLst>
        </pc:picChg>
        <pc:cxnChg chg="del">
          <ac:chgData name="Скобелева Карина" userId="a86e2030-b0a8-485d-bbf8-a6d9707670a7" providerId="ADAL" clId="{40C81867-7208-4CA6-ACB2-4C1BBD03B609}" dt="2022-02-11T18:32:27.744" v="283" actId="478"/>
          <ac:cxnSpMkLst>
            <pc:docMk/>
            <pc:sldMk cId="775113425" sldId="269"/>
            <ac:cxnSpMk id="17" creationId="{E65462DC-C020-49BE-A243-4FEB54FEB981}"/>
          </ac:cxnSpMkLst>
        </pc:cxnChg>
      </pc:sldChg>
      <pc:sldChg chg="addSp delSp modSp add mod">
        <pc:chgData name="Скобелева Карина" userId="a86e2030-b0a8-485d-bbf8-a6d9707670a7" providerId="ADAL" clId="{40C81867-7208-4CA6-ACB2-4C1BBD03B609}" dt="2022-02-11T18:35:14.380" v="319" actId="14100"/>
        <pc:sldMkLst>
          <pc:docMk/>
          <pc:sldMk cId="2353915153" sldId="270"/>
        </pc:sldMkLst>
        <pc:spChg chg="add mod">
          <ac:chgData name="Скобелева Карина" userId="a86e2030-b0a8-485d-bbf8-a6d9707670a7" providerId="ADAL" clId="{40C81867-7208-4CA6-ACB2-4C1BBD03B609}" dt="2022-02-11T18:35:06.622" v="318" actId="1076"/>
          <ac:spMkLst>
            <pc:docMk/>
            <pc:sldMk cId="2353915153" sldId="270"/>
            <ac:spMk id="7" creationId="{54388106-570F-4301-9ADB-B08F2B3C8A7B}"/>
          </ac:spMkLst>
        </pc:spChg>
        <pc:spChg chg="add mod">
          <ac:chgData name="Скобелева Карина" userId="a86e2030-b0a8-485d-bbf8-a6d9707670a7" providerId="ADAL" clId="{40C81867-7208-4CA6-ACB2-4C1BBD03B609}" dt="2022-02-11T18:34:41.960" v="312" actId="1076"/>
          <ac:spMkLst>
            <pc:docMk/>
            <pc:sldMk cId="2353915153" sldId="270"/>
            <ac:spMk id="9" creationId="{E864A38B-F9D7-4372-AC9B-7976C100030C}"/>
          </ac:spMkLst>
        </pc:spChg>
        <pc:spChg chg="add mod">
          <ac:chgData name="Скобелева Карина" userId="a86e2030-b0a8-485d-bbf8-a6d9707670a7" providerId="ADAL" clId="{40C81867-7208-4CA6-ACB2-4C1BBD03B609}" dt="2022-02-11T18:33:45.101" v="300"/>
          <ac:spMkLst>
            <pc:docMk/>
            <pc:sldMk cId="2353915153" sldId="270"/>
            <ac:spMk id="13" creationId="{54309992-D3C5-4F27-9674-770E1E6C250D}"/>
          </ac:spMkLst>
        </pc:spChg>
        <pc:spChg chg="del">
          <ac:chgData name="Скобелева Карина" userId="a86e2030-b0a8-485d-bbf8-a6d9707670a7" providerId="ADAL" clId="{40C81867-7208-4CA6-ACB2-4C1BBD03B609}" dt="2022-02-11T18:33:36.905" v="298" actId="478"/>
          <ac:spMkLst>
            <pc:docMk/>
            <pc:sldMk cId="2353915153" sldId="270"/>
            <ac:spMk id="18" creationId="{819CCC9A-A696-4AF9-971B-4C338DAAD065}"/>
          </ac:spMkLst>
        </pc:spChg>
        <pc:picChg chg="add mod">
          <ac:chgData name="Скобелева Карина" userId="a86e2030-b0a8-485d-bbf8-a6d9707670a7" providerId="ADAL" clId="{40C81867-7208-4CA6-ACB2-4C1BBD03B609}" dt="2022-02-11T18:35:14.380" v="319" actId="14100"/>
          <ac:picMkLst>
            <pc:docMk/>
            <pc:sldMk cId="2353915153" sldId="270"/>
            <ac:picMk id="8" creationId="{097B6E74-2EBB-4E96-9079-0635CC5A0164}"/>
          </ac:picMkLst>
        </pc:picChg>
        <pc:picChg chg="del">
          <ac:chgData name="Скобелева Карина" userId="a86e2030-b0a8-485d-bbf8-a6d9707670a7" providerId="ADAL" clId="{40C81867-7208-4CA6-ACB2-4C1BBD03B609}" dt="2022-02-11T18:33:20.129" v="297" actId="478"/>
          <ac:picMkLst>
            <pc:docMk/>
            <pc:sldMk cId="2353915153" sldId="270"/>
            <ac:picMk id="19" creationId="{385FDC4E-B725-4A24-A65E-140A45690686}"/>
          </ac:picMkLst>
        </pc:picChg>
        <pc:cxnChg chg="add mod">
          <ac:chgData name="Скобелева Карина" userId="a86e2030-b0a8-485d-bbf8-a6d9707670a7" providerId="ADAL" clId="{40C81867-7208-4CA6-ACB2-4C1BBD03B609}" dt="2022-02-11T18:35:00.215" v="317" actId="1076"/>
          <ac:cxnSpMkLst>
            <pc:docMk/>
            <pc:sldMk cId="2353915153" sldId="270"/>
            <ac:cxnSpMk id="10" creationId="{E4ED3655-FFCC-4D7B-9FC3-34A966831D51}"/>
          </ac:cxnSpMkLst>
        </pc:cxnChg>
      </pc:sldChg>
      <pc:sldChg chg="addSp delSp modSp add mod">
        <pc:chgData name="Скобелева Карина" userId="a86e2030-b0a8-485d-bbf8-a6d9707670a7" providerId="ADAL" clId="{40C81867-7208-4CA6-ACB2-4C1BBD03B609}" dt="2022-02-11T18:36:13.598" v="326" actId="255"/>
        <pc:sldMkLst>
          <pc:docMk/>
          <pc:sldMk cId="907683940" sldId="271"/>
        </pc:sldMkLst>
        <pc:spChg chg="del">
          <ac:chgData name="Скобелева Карина" userId="a86e2030-b0a8-485d-bbf8-a6d9707670a7" providerId="ADAL" clId="{40C81867-7208-4CA6-ACB2-4C1BBD03B609}" dt="2022-02-11T18:35:33.064" v="321" actId="478"/>
          <ac:spMkLst>
            <pc:docMk/>
            <pc:sldMk cId="907683940" sldId="271"/>
            <ac:spMk id="7" creationId="{54388106-570F-4301-9ADB-B08F2B3C8A7B}"/>
          </ac:spMkLst>
        </pc:spChg>
        <pc:spChg chg="del">
          <ac:chgData name="Скобелева Карина" userId="a86e2030-b0a8-485d-bbf8-a6d9707670a7" providerId="ADAL" clId="{40C81867-7208-4CA6-ACB2-4C1BBD03B609}" dt="2022-02-11T18:35:34.841" v="322" actId="478"/>
          <ac:spMkLst>
            <pc:docMk/>
            <pc:sldMk cId="907683940" sldId="271"/>
            <ac:spMk id="9" creationId="{E864A38B-F9D7-4372-AC9B-7976C100030C}"/>
          </ac:spMkLst>
        </pc:spChg>
        <pc:spChg chg="add mod">
          <ac:chgData name="Скобелева Карина" userId="a86e2030-b0a8-485d-bbf8-a6d9707670a7" providerId="ADAL" clId="{40C81867-7208-4CA6-ACB2-4C1BBD03B609}" dt="2022-02-11T18:36:13.598" v="326" actId="255"/>
          <ac:spMkLst>
            <pc:docMk/>
            <pc:sldMk cId="907683940" sldId="271"/>
            <ac:spMk id="15" creationId="{FA6013A7-0D6A-4833-AC92-1229658B7710}"/>
          </ac:spMkLst>
        </pc:spChg>
        <pc:picChg chg="del">
          <ac:chgData name="Скобелева Карина" userId="a86e2030-b0a8-485d-bbf8-a6d9707670a7" providerId="ADAL" clId="{40C81867-7208-4CA6-ACB2-4C1BBD03B609}" dt="2022-02-11T18:35:33.064" v="321" actId="478"/>
          <ac:picMkLst>
            <pc:docMk/>
            <pc:sldMk cId="907683940" sldId="271"/>
            <ac:picMk id="8" creationId="{097B6E74-2EBB-4E96-9079-0635CC5A0164}"/>
          </ac:picMkLst>
        </pc:picChg>
        <pc:picChg chg="add mod">
          <ac:chgData name="Скобелева Карина" userId="a86e2030-b0a8-485d-bbf8-a6d9707670a7" providerId="ADAL" clId="{40C81867-7208-4CA6-ACB2-4C1BBD03B609}" dt="2022-02-11T18:35:53.589" v="323"/>
          <ac:picMkLst>
            <pc:docMk/>
            <pc:sldMk cId="907683940" sldId="271"/>
            <ac:picMk id="14" creationId="{DF151B49-F71F-4670-B0E9-84E39E48A5F4}"/>
          </ac:picMkLst>
        </pc:picChg>
        <pc:cxnChg chg="del">
          <ac:chgData name="Скобелева Карина" userId="a86e2030-b0a8-485d-bbf8-a6d9707670a7" providerId="ADAL" clId="{40C81867-7208-4CA6-ACB2-4C1BBD03B609}" dt="2022-02-11T18:35:33.064" v="321" actId="478"/>
          <ac:cxnSpMkLst>
            <pc:docMk/>
            <pc:sldMk cId="907683940" sldId="271"/>
            <ac:cxnSpMk id="10" creationId="{E4ED3655-FFCC-4D7B-9FC3-34A966831D51}"/>
          </ac:cxnSpMkLst>
        </pc:cxnChg>
      </pc:sldChg>
      <pc:sldChg chg="addSp delSp modSp add mod">
        <pc:chgData name="Скобелева Карина" userId="a86e2030-b0a8-485d-bbf8-a6d9707670a7" providerId="ADAL" clId="{40C81867-7208-4CA6-ACB2-4C1BBD03B609}" dt="2022-02-11T18:38:28.867" v="355" actId="14100"/>
        <pc:sldMkLst>
          <pc:docMk/>
          <pc:sldMk cId="3063497305" sldId="272"/>
        </pc:sldMkLst>
        <pc:spChg chg="add mod">
          <ac:chgData name="Скобелева Карина" userId="a86e2030-b0a8-485d-bbf8-a6d9707670a7" providerId="ADAL" clId="{40C81867-7208-4CA6-ACB2-4C1BBD03B609}" dt="2022-02-11T18:38:28.867" v="355" actId="14100"/>
          <ac:spMkLst>
            <pc:docMk/>
            <pc:sldMk cId="3063497305" sldId="272"/>
            <ac:spMk id="8" creationId="{19614370-09DA-47A5-8980-622A98201D87}"/>
          </ac:spMkLst>
        </pc:spChg>
        <pc:spChg chg="del">
          <ac:chgData name="Скобелева Карина" userId="a86e2030-b0a8-485d-bbf8-a6d9707670a7" providerId="ADAL" clId="{40C81867-7208-4CA6-ACB2-4C1BBD03B609}" dt="2022-02-11T18:37:36.624" v="332" actId="478"/>
          <ac:spMkLst>
            <pc:docMk/>
            <pc:sldMk cId="3063497305" sldId="272"/>
            <ac:spMk id="13" creationId="{54309992-D3C5-4F27-9674-770E1E6C250D}"/>
          </ac:spMkLst>
        </pc:spChg>
        <pc:spChg chg="del">
          <ac:chgData name="Скобелева Карина" userId="a86e2030-b0a8-485d-bbf8-a6d9707670a7" providerId="ADAL" clId="{40C81867-7208-4CA6-ACB2-4C1BBD03B609}" dt="2022-02-11T18:36:38.681" v="329" actId="478"/>
          <ac:spMkLst>
            <pc:docMk/>
            <pc:sldMk cId="3063497305" sldId="272"/>
            <ac:spMk id="15" creationId="{FA6013A7-0D6A-4833-AC92-1229658B7710}"/>
          </ac:spMkLst>
        </pc:spChg>
        <pc:spChg chg="add mod">
          <ac:chgData name="Скобелева Карина" userId="a86e2030-b0a8-485d-bbf8-a6d9707670a7" providerId="ADAL" clId="{40C81867-7208-4CA6-ACB2-4C1BBD03B609}" dt="2022-02-11T18:38:20.170" v="353" actId="14100"/>
          <ac:spMkLst>
            <pc:docMk/>
            <pc:sldMk cId="3063497305" sldId="272"/>
            <ac:spMk id="19" creationId="{D89D801F-C5FB-4EF9-9780-E7B44163447B}"/>
          </ac:spMkLst>
        </pc:spChg>
        <pc:grpChg chg="add mod">
          <ac:chgData name="Скобелева Карина" userId="a86e2030-b0a8-485d-bbf8-a6d9707670a7" providerId="ADAL" clId="{40C81867-7208-4CA6-ACB2-4C1BBD03B609}" dt="2022-02-11T18:37:59.440" v="339" actId="14100"/>
          <ac:grpSpMkLst>
            <pc:docMk/>
            <pc:sldMk cId="3063497305" sldId="272"/>
            <ac:grpSpMk id="9" creationId="{7CC9AC36-3264-4287-8C05-745301D23486}"/>
          </ac:grpSpMkLst>
        </pc:grpChg>
        <pc:picChg chg="mod">
          <ac:chgData name="Скобелева Карина" userId="a86e2030-b0a8-485d-bbf8-a6d9707670a7" providerId="ADAL" clId="{40C81867-7208-4CA6-ACB2-4C1BBD03B609}" dt="2022-02-11T18:36:39.869" v="330"/>
          <ac:picMkLst>
            <pc:docMk/>
            <pc:sldMk cId="3063497305" sldId="272"/>
            <ac:picMk id="10" creationId="{C309E46B-D30D-4885-85AD-EECF9C4E8957}"/>
          </ac:picMkLst>
        </pc:picChg>
        <pc:picChg chg="del">
          <ac:chgData name="Скобелева Карина" userId="a86e2030-b0a8-485d-bbf8-a6d9707670a7" providerId="ADAL" clId="{40C81867-7208-4CA6-ACB2-4C1BBD03B609}" dt="2022-02-11T18:37:38.105" v="333" actId="478"/>
          <ac:picMkLst>
            <pc:docMk/>
            <pc:sldMk cId="3063497305" sldId="272"/>
            <ac:picMk id="11" creationId="{CAD01942-BCE1-4602-A85E-4B98ACEB57A4}"/>
          </ac:picMkLst>
        </pc:picChg>
        <pc:picChg chg="del">
          <ac:chgData name="Скобелева Карина" userId="a86e2030-b0a8-485d-bbf8-a6d9707670a7" providerId="ADAL" clId="{40C81867-7208-4CA6-ACB2-4C1BBD03B609}" dt="2022-02-11T18:36:25.432" v="328" actId="478"/>
          <ac:picMkLst>
            <pc:docMk/>
            <pc:sldMk cId="3063497305" sldId="272"/>
            <ac:picMk id="14" creationId="{DF151B49-F71F-4670-B0E9-84E39E48A5F4}"/>
          </ac:picMkLst>
        </pc:picChg>
        <pc:picChg chg="mod">
          <ac:chgData name="Скобелева Карина" userId="a86e2030-b0a8-485d-bbf8-a6d9707670a7" providerId="ADAL" clId="{40C81867-7208-4CA6-ACB2-4C1BBD03B609}" dt="2022-02-11T18:36:39.869" v="330"/>
          <ac:picMkLst>
            <pc:docMk/>
            <pc:sldMk cId="3063497305" sldId="272"/>
            <ac:picMk id="17" creationId="{C48D0B05-0D7D-4ABD-A48D-C0621DD0D276}"/>
          </ac:picMkLst>
        </pc:picChg>
        <pc:picChg chg="add mod">
          <ac:chgData name="Скобелева Карина" userId="a86e2030-b0a8-485d-bbf8-a6d9707670a7" providerId="ADAL" clId="{40C81867-7208-4CA6-ACB2-4C1BBD03B609}" dt="2022-02-11T18:38:10.024" v="351" actId="1038"/>
          <ac:picMkLst>
            <pc:docMk/>
            <pc:sldMk cId="3063497305" sldId="272"/>
            <ac:picMk id="18" creationId="{B06C90FC-53E7-4C99-A5C4-0499ABE6D3C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AB09D-CECB-CC4C-98AD-DC7866955606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A6633-26A5-5341-A299-EC86ADA73DC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374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47446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3223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40580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6548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4784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7238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482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9318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6171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14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5499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2010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A6633-26A5-5341-A299-EC86ADA73DCA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862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703D-475E-604D-AAD7-18B0FB29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965CD-C76C-5E4B-8B6E-597D85A03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8290E-A19B-D047-9D5E-C479DAFD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D4219-8AB4-9445-99E4-B1C8BA33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8ECA1-F810-B241-BBD2-351EAE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9077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A87B-33DD-A447-86E1-22BCDFD5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95192-6F71-B941-8250-CE47D3064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23D61-DBA0-DF40-89F6-853F8388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7109B-2E41-4A4B-8643-9DAC9DB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1234-9A8D-9246-96C0-355CB335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5894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4D741F-695A-B64F-9E7B-85C09284E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2F3DA-CCEE-C04E-8789-482028F69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802C5-82BA-B043-AE2D-876A6E16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963CF-1BFD-D64F-AC9E-66485F11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32155-49C6-254C-9CA9-B41F9FAC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54799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9DC0-7604-7C46-AB30-960C5190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5C156-E0E5-D345-9340-EC8DF0B26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1E9F6-C720-1842-871B-A1E3316F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2F2E-0ADD-1449-B959-F4B4849B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006E1-BD86-3C4F-B3A4-590A342B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073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AA5F-1291-6242-B0BC-5BE3EB74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8E2DC-C2A0-C542-81FF-EA680A5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8D139-BB72-184E-8998-F9C6E168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79001-9062-3549-8731-12110FEC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45062-A9B4-ED43-8802-A7390FF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3599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7D42-8811-3542-BDCC-0D3D34E1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62A5-E828-DE49-BA07-E736260EE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7A1FF-BF6A-DA46-B26A-5F6E070C6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D90F7-123F-D345-B371-1F49F7FB2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99DA8-A954-584F-9C01-7F2B6110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99F4C-8D20-724F-A9F6-2E90FBA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6171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2C7C-1530-004F-8D02-A99F3440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DC861-194B-B44F-BCEF-94464E1C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92F7-9F2D-B54F-8ACD-5ADCBDE86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B6276-1DF9-B649-B6AF-A6CB6DB7B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A3DF0-C5A8-4B48-89E6-E8AB93D1D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6FEA5-C779-F34C-9A0C-95C3741D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F91BB6-B48A-1643-AB97-ED2B586D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8F87B-7351-DD44-AED8-85BB96AA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521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57E8-4E7B-1047-9199-76D942C7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44A5AF-A899-2247-871D-F7ABBFC2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E83BA-4874-4D44-AA55-C6BFB57A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4E963-87FA-7849-A5D2-947D3067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4240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40210-F72F-C04E-AF92-577CAC1F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4FBDE-CB5C-204F-98F2-9BB5E97B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41C2-978A-A14D-ADAF-E3A9734C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7828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272D-BE45-4042-AC63-EF0AC3F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2339B-37B6-7849-9829-5282C292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09FFD-04A8-0146-9912-4A7CE76D9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D025D-FA52-4A48-8F95-E8BCAFF6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19DA6-E9A7-F047-A6F2-B9E41C00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866E2-9100-D542-A7A1-AB9D136F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6961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1AAF-E705-9744-A8CD-FBBB3893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9C266-776D-E349-8401-6550AC35A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4DBC6-00CC-664F-A9B7-D41C54825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15A92-873F-CF40-98BB-ACE44152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79620-61ED-F840-AD7C-BBBE0770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643A0-FEDF-F844-9136-C4818967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9158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AFC35-11C5-CE47-AF92-912EE0BF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378AF-7972-1645-9FC3-205E9F6F1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E08E6-79D5-D94F-AF34-203FC27D7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A098-DF99-7340-9116-2A7B6E99685C}" type="datetimeFigureOut">
              <a:rPr lang="en-RU" smtClean="0"/>
              <a:t>02/11/2022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F5CD6-FAAA-F74F-891F-7A8B24C98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E2310-3C5B-4741-9504-44BD3A691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49B57-6702-4849-B525-177B2CBEE92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528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090E8FF-6853-AA4F-9449-6FD36CB6A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93" y="806552"/>
            <a:ext cx="1612900" cy="5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5EAB9C-3F5C-934E-9552-0F6003784D23}"/>
              </a:ext>
            </a:extLst>
          </p:cNvPr>
          <p:cNvSpPr txBox="1"/>
          <p:nvPr/>
        </p:nvSpPr>
        <p:spPr>
          <a:xfrm>
            <a:off x="7300209" y="771989"/>
            <a:ext cx="46308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B3F7D"/>
                </a:solidFill>
                <a:latin typeface="Gotham Pro Black" panose="02000503040000020004" pitchFamily="2" charset="0"/>
                <a:cs typeface="Gotham Pro Black" panose="02000503040000020004" pitchFamily="2" charset="0"/>
              </a:rPr>
              <a:t>Лучшие практики системы учета материалов </a:t>
            </a:r>
            <a:br>
              <a:rPr lang="ru-RU" sz="2800" b="1" dirty="0">
                <a:solidFill>
                  <a:srgbClr val="1B3F7D"/>
                </a:solidFill>
                <a:latin typeface="Gotham Pro Black" panose="02000503040000020004" pitchFamily="2" charset="0"/>
                <a:cs typeface="Gotham Pro Black" panose="02000503040000020004" pitchFamily="2" charset="0"/>
              </a:rPr>
            </a:br>
            <a:r>
              <a:rPr lang="ru-RU" sz="2800" b="1" dirty="0">
                <a:solidFill>
                  <a:srgbClr val="1B3F7D"/>
                </a:solidFill>
                <a:latin typeface="Gotham Pro Black" panose="02000503040000020004" pitchFamily="2" charset="0"/>
                <a:cs typeface="Gotham Pro Black" panose="02000503040000020004" pitchFamily="2" charset="0"/>
              </a:rPr>
              <a:t>для оптимизации производства</a:t>
            </a:r>
            <a:endParaRPr lang="en-RU" sz="2800" b="1" dirty="0">
              <a:solidFill>
                <a:srgbClr val="1B3F7D"/>
              </a:solidFill>
              <a:latin typeface="Gotham Pro Black" panose="02000503040000020004" pitchFamily="2" charset="0"/>
              <a:cs typeface="Gotham Pro Black" panose="0200050304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54FA2-8CB6-5B47-8076-90633B1FA17C}"/>
              </a:ext>
            </a:extLst>
          </p:cNvPr>
          <p:cNvSpPr/>
          <p:nvPr/>
        </p:nvSpPr>
        <p:spPr>
          <a:xfrm>
            <a:off x="-196948" y="0"/>
            <a:ext cx="6836899" cy="6858000"/>
          </a:xfrm>
          <a:prstGeom prst="rect">
            <a:avLst/>
          </a:prstGeom>
          <a:solidFill>
            <a:srgbClr val="1B3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7E8FFD-81CF-49BE-AB34-1C0D297FA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6948" y="-481948"/>
            <a:ext cx="6836899" cy="7339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A114A0-823C-4A38-B376-CA9C54395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325" y="792299"/>
            <a:ext cx="2550033" cy="697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4D7047-5CE0-4C1E-B817-28F96E6B3838}"/>
              </a:ext>
            </a:extLst>
          </p:cNvPr>
          <p:cNvSpPr txBox="1"/>
          <p:nvPr/>
        </p:nvSpPr>
        <p:spPr>
          <a:xfrm>
            <a:off x="7300208" y="4306642"/>
            <a:ext cx="4630832" cy="16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rgbClr val="1B3F7D"/>
                </a:solidFill>
                <a:effectLst/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Докладчик: </a:t>
            </a:r>
            <a:br>
              <a:rPr lang="ru-RU" b="1" dirty="0">
                <a:solidFill>
                  <a:srgbClr val="1B3F7D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</a:br>
            <a:r>
              <a:rPr lang="ru-RU" sz="1800" b="1" dirty="0">
                <a:solidFill>
                  <a:srgbClr val="1B3F7D"/>
                </a:solidFill>
                <a:effectLst/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Джамалов Владислав Гусейнович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438275" algn="l"/>
              </a:tabLst>
            </a:pPr>
            <a:r>
              <a:rPr lang="ru-RU" sz="1800" dirty="0">
                <a:solidFill>
                  <a:srgbClr val="1B3F7D"/>
                </a:solidFill>
                <a:effectLst/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ведущий инженер-разработчик </a:t>
            </a:r>
            <a:r>
              <a:rPr lang="ru-RU" sz="1800" dirty="0" err="1">
                <a:solidFill>
                  <a:srgbClr val="1B3F7D"/>
                </a:solidFill>
                <a:effectLst/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весоизмерительного</a:t>
            </a:r>
            <a:r>
              <a:rPr lang="ru-RU" sz="1800" dirty="0">
                <a:solidFill>
                  <a:srgbClr val="1B3F7D"/>
                </a:solidFill>
                <a:effectLst/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оборудования ООО НПП «МЕТРА»</a:t>
            </a:r>
          </a:p>
        </p:txBody>
      </p:sp>
    </p:spTree>
    <p:extLst>
      <p:ext uri="{BB962C8B-B14F-4D97-AF65-F5344CB8AC3E}">
        <p14:creationId xmlns:p14="http://schemas.microsoft.com/office/powerpoint/2010/main" val="2903916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10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01942-BCE1-4602-A85E-4B98ACEB57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9CCC9A-A696-4AF9-971B-4C338DAAD065}"/>
              </a:ext>
            </a:extLst>
          </p:cNvPr>
          <p:cNvSpPr txBox="1"/>
          <p:nvPr/>
        </p:nvSpPr>
        <p:spPr>
          <a:xfrm>
            <a:off x="1138015" y="2435148"/>
            <a:ext cx="3903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Как и в предыдущем случае наше оборудование являлась промежуточным звеном для расчета конечного результата. Система верхнего уровня рассчитывала расход материала на метр трубы.</a:t>
            </a:r>
          </a:p>
          <a:p>
            <a:pPr algn="r"/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</p:txBody>
      </p:sp>
      <p:pic>
        <p:nvPicPr>
          <p:cNvPr id="19" name="Рисунок 18" descr="D:\Download\YandexDisk\Общая\Доклад_Самара\ВТЗ\IMG_2789.jpg">
            <a:extLst>
              <a:ext uri="{FF2B5EF4-FFF2-40B4-BE49-F238E27FC236}">
                <a16:creationId xmlns:a16="http://schemas.microsoft.com/office/drawing/2014/main" id="{385FDC4E-B725-4A24-A65E-140A4569068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9"/>
          <a:stretch/>
        </p:blipFill>
        <p:spPr bwMode="auto">
          <a:xfrm>
            <a:off x="5324940" y="349783"/>
            <a:ext cx="4975799" cy="6158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511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11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01942-BCE1-4602-A85E-4B98ACEB57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88106-570F-4301-9ADB-B08F2B3C8A7B}"/>
              </a:ext>
            </a:extLst>
          </p:cNvPr>
          <p:cNvSpPr txBox="1"/>
          <p:nvPr/>
        </p:nvSpPr>
        <p:spPr>
          <a:xfrm>
            <a:off x="806893" y="2951540"/>
            <a:ext cx="10578213" cy="3111730"/>
          </a:xfrm>
          <a:prstGeom prst="rect">
            <a:avLst/>
          </a:prstGeom>
          <a:noFill/>
        </p:spPr>
        <p:txBody>
          <a:bodyPr wrap="square" numCol="2" spcCol="540000" rtlCol="0">
            <a:spAutoFit/>
          </a:bodyPr>
          <a:lstStyle/>
          <a:p>
            <a:pPr algn="just"/>
            <a:r>
              <a:rPr lang="ru-RU" b="1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Решение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 этом случае была разработана система, которая выдавала уже конечный результат, расход полиэтилена на метр кабеля. Измерение веса в емкостях и бункерных весах не позволяла получить требуемой точности. Речь идет о расходе 0,15 кг/метр с точностью 1,5%. Контроль расхода гранулята ведется непосредственно на экструдере. С линии напрямую считываются данные о метраже с протягивающего устройства и данные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с экструдера об оборотах шнека.  Данное решение позволяет вычислять расход гранулята на метр кабеля непосредственно в контроллере.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На сегодня момент является самым правильным решением.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Проект реализован на базе оборудования Siemens.</a:t>
            </a:r>
          </a:p>
        </p:txBody>
      </p:sp>
      <p:pic>
        <p:nvPicPr>
          <p:cNvPr id="8" name="Picture 4" descr="АО «ЭЛЕКТРОКАБЕЛЬ» Кольчугинский завод»">
            <a:extLst>
              <a:ext uri="{FF2B5EF4-FFF2-40B4-BE49-F238E27FC236}">
                <a16:creationId xmlns:a16="http://schemas.microsoft.com/office/drawing/2014/main" id="{097B6E74-2EBB-4E96-9079-0635CC5A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72" y="1760614"/>
            <a:ext cx="3047216" cy="7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64A38B-F9D7-4372-AC9B-7976C100030C}"/>
              </a:ext>
            </a:extLst>
          </p:cNvPr>
          <p:cNvSpPr txBox="1"/>
          <p:nvPr/>
        </p:nvSpPr>
        <p:spPr>
          <a:xfrm>
            <a:off x="4908113" y="1343604"/>
            <a:ext cx="6377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Заказчик: ЭЛЕКТРОКАБЕЛЬ, Кольчугино</a:t>
            </a:r>
          </a:p>
          <a:p>
            <a:r>
              <a:rPr lang="ru-RU" b="1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Описание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Задача аналогичная предыдущим, отличие только том, что считали толщину оболочки кабеля.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4ED3655-FFCC-4D7B-9FC3-34A966831D51}"/>
              </a:ext>
            </a:extLst>
          </p:cNvPr>
          <p:cNvCxnSpPr>
            <a:cxnSpLocks/>
          </p:cNvCxnSpPr>
          <p:nvPr/>
        </p:nvCxnSpPr>
        <p:spPr>
          <a:xfrm>
            <a:off x="915369" y="2872110"/>
            <a:ext cx="7985487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309992-D3C5-4F27-9674-770E1E6C250D}"/>
              </a:ext>
            </a:extLst>
          </p:cNvPr>
          <p:cNvSpPr txBox="1"/>
          <p:nvPr/>
        </p:nvSpPr>
        <p:spPr>
          <a:xfrm>
            <a:off x="3522588" y="703508"/>
            <a:ext cx="7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1B3F7D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НАШИ ПРОЕКТЫ</a:t>
            </a:r>
            <a:endParaRPr lang="en-RU" sz="1600" dirty="0">
              <a:solidFill>
                <a:srgbClr val="1B3F7D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1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12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01942-BCE1-4602-A85E-4B98ACEB57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309992-D3C5-4F27-9674-770E1E6C250D}"/>
              </a:ext>
            </a:extLst>
          </p:cNvPr>
          <p:cNvSpPr txBox="1"/>
          <p:nvPr/>
        </p:nvSpPr>
        <p:spPr>
          <a:xfrm>
            <a:off x="3522588" y="703508"/>
            <a:ext cx="7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1B3F7D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НАШИ ПРОЕКТЫ</a:t>
            </a:r>
            <a:endParaRPr lang="en-RU" sz="1600" dirty="0">
              <a:solidFill>
                <a:srgbClr val="1B3F7D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151B49-F71F-4670-B0E9-84E39E48A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5" y="1357311"/>
            <a:ext cx="8782502" cy="5364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6013A7-0D6A-4833-AC92-1229658B7710}"/>
              </a:ext>
            </a:extLst>
          </p:cNvPr>
          <p:cNvSpPr txBox="1"/>
          <p:nvPr/>
        </p:nvSpPr>
        <p:spPr>
          <a:xfrm>
            <a:off x="227013" y="1233056"/>
            <a:ext cx="1184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Внешний вид</a:t>
            </a:r>
          </a:p>
          <a:p>
            <a:pPr algn="just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68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13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614370-09DA-47A5-8980-622A98201D87}"/>
              </a:ext>
            </a:extLst>
          </p:cNvPr>
          <p:cNvSpPr txBox="1"/>
          <p:nvPr/>
        </p:nvSpPr>
        <p:spPr>
          <a:xfrm>
            <a:off x="710054" y="1729002"/>
            <a:ext cx="5385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Данные системы учета, контроля и управления движением материала позволили поддерживать заданную толщину полимерного покрытия. В режиме реального времени показывает отклонения от задания, ведет учет расхода каждого материала по отдельным потребителям. </a:t>
            </a: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 конечном счете позволило выходить быстрее на рабочие режимы, оперативно отслеживать отклонения, и как следствие уменьшило количество отходов. </a:t>
            </a: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</p:txBody>
      </p:sp>
      <p:grpSp>
        <p:nvGrpSpPr>
          <p:cNvPr id="9" name="Group 30">
            <a:extLst>
              <a:ext uri="{FF2B5EF4-FFF2-40B4-BE49-F238E27FC236}">
                <a16:creationId xmlns:a16="http://schemas.microsoft.com/office/drawing/2014/main" id="{7CC9AC36-3264-4287-8C05-745301D23486}"/>
              </a:ext>
            </a:extLst>
          </p:cNvPr>
          <p:cNvGrpSpPr>
            <a:grpSpLocks noChangeAspect="1"/>
          </p:cNvGrpSpPr>
          <p:nvPr/>
        </p:nvGrpSpPr>
        <p:grpSpPr>
          <a:xfrm>
            <a:off x="7355305" y="375780"/>
            <a:ext cx="3797247" cy="6243549"/>
            <a:chOff x="0" y="0"/>
            <a:chExt cx="2546604" cy="4098036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C309E46B-D30D-4885-85AD-EECF9C4E89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1709928"/>
              <a:ext cx="2546604" cy="2388108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C48D0B05-0D7D-4ABD-A48D-C0621DD0D276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03632" y="0"/>
              <a:ext cx="2046732" cy="1711452"/>
            </a:xfrm>
            <a:prstGeom prst="rect">
              <a:avLst/>
            </a:prstGeom>
          </p:spPr>
        </p:pic>
      </p:grpSp>
      <p:pic>
        <p:nvPicPr>
          <p:cNvPr id="18" name="Picture 14">
            <a:extLst>
              <a:ext uri="{FF2B5EF4-FFF2-40B4-BE49-F238E27FC236}">
                <a16:creationId xmlns:a16="http://schemas.microsoft.com/office/drawing/2014/main" id="{B06C90FC-53E7-4C99-A5C4-0499ABE6D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90157" y="3594100"/>
            <a:ext cx="7556500" cy="3263900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D89D801F-C5FB-4EF9-9780-E7B44163447B}"/>
              </a:ext>
            </a:extLst>
          </p:cNvPr>
          <p:cNvSpPr/>
          <p:nvPr/>
        </p:nvSpPr>
        <p:spPr>
          <a:xfrm>
            <a:off x="6466344" y="0"/>
            <a:ext cx="81832" cy="6858000"/>
          </a:xfrm>
          <a:prstGeom prst="rect">
            <a:avLst/>
          </a:prstGeom>
          <a:solidFill>
            <a:srgbClr val="1B3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highlight>
                <a:srgbClr val="E2503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6349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4F89E-30E7-DA4A-885A-3747616F8F37}"/>
              </a:ext>
            </a:extLst>
          </p:cNvPr>
          <p:cNvSpPr/>
          <p:nvPr/>
        </p:nvSpPr>
        <p:spPr>
          <a:xfrm>
            <a:off x="0" y="0"/>
            <a:ext cx="7732150" cy="6858000"/>
          </a:xfrm>
          <a:prstGeom prst="rect">
            <a:avLst/>
          </a:prstGeom>
          <a:solidFill>
            <a:srgbClr val="1B3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A688A5-8158-C84D-8716-B6DB94E64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  <p:pic>
        <p:nvPicPr>
          <p:cNvPr id="20" name="Picture 10" descr="Группа НЛМК — Википедия">
            <a:extLst>
              <a:ext uri="{FF2B5EF4-FFF2-40B4-BE49-F238E27FC236}">
                <a16:creationId xmlns:a16="http://schemas.microsoft.com/office/drawing/2014/main" id="{2596BA49-C242-429C-9588-EFF64EDBF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t="19143" r="9871" b="18880"/>
          <a:stretch/>
        </p:blipFill>
        <p:spPr bwMode="auto">
          <a:xfrm>
            <a:off x="9121954" y="4929642"/>
            <a:ext cx="1933348" cy="107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АрселорМиттал Темиртау — Википедия">
            <a:extLst>
              <a:ext uri="{FF2B5EF4-FFF2-40B4-BE49-F238E27FC236}">
                <a16:creationId xmlns:a16="http://schemas.microsoft.com/office/drawing/2014/main" id="{A4EC7FDA-8AAA-4869-B6F5-D0C0E2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700" y="1367243"/>
            <a:ext cx="2795152" cy="12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Моя карьера">
            <a:extLst>
              <a:ext uri="{FF2B5EF4-FFF2-40B4-BE49-F238E27FC236}">
                <a16:creationId xmlns:a16="http://schemas.microsoft.com/office/drawing/2014/main" id="{65046B5E-B264-49E7-9B82-62D151A62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2" b="28015"/>
          <a:stretch/>
        </p:blipFill>
        <p:spPr bwMode="auto">
          <a:xfrm>
            <a:off x="8529946" y="3148608"/>
            <a:ext cx="2654406" cy="12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40AFE-7BD0-4C79-A964-7F2685EF1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641" y="925463"/>
            <a:ext cx="1736359" cy="474605"/>
          </a:xfrm>
          <a:prstGeom prst="rect">
            <a:avLst/>
          </a:prstGeom>
        </p:spPr>
      </p:pic>
      <p:sp>
        <p:nvSpPr>
          <p:cNvPr id="25" name="Номер слайда 1">
            <a:extLst>
              <a:ext uri="{FF2B5EF4-FFF2-40B4-BE49-F238E27FC236}">
                <a16:creationId xmlns:a16="http://schemas.microsoft.com/office/drawing/2014/main" id="{A419D428-BA3C-410A-810A-7AB6B298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14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1EBC63-CCD4-475B-B1CA-3A0059926656}"/>
              </a:ext>
            </a:extLst>
          </p:cNvPr>
          <p:cNvSpPr txBox="1"/>
          <p:nvPr/>
        </p:nvSpPr>
        <p:spPr>
          <a:xfrm>
            <a:off x="3522588" y="703508"/>
            <a:ext cx="7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1B3F7D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НАШИ ПРОЕКТЫ</a:t>
            </a:r>
            <a:endParaRPr lang="en-RU" sz="1600" dirty="0">
              <a:solidFill>
                <a:srgbClr val="1B3F7D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8DA849-6F62-415A-B330-24440085897A}"/>
              </a:ext>
            </a:extLst>
          </p:cNvPr>
          <p:cNvSpPr txBox="1"/>
          <p:nvPr/>
        </p:nvSpPr>
        <p:spPr>
          <a:xfrm>
            <a:off x="732679" y="1838505"/>
            <a:ext cx="64536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Некоторые примеры других решений систем учета, контроля и управления движением материала.</a:t>
            </a:r>
          </a:p>
          <a:p>
            <a:endParaRPr lang="ru-RU" b="1" dirty="0">
              <a:solidFill>
                <a:schemeClr val="bg1"/>
              </a:solidFill>
              <a:highlight>
                <a:srgbClr val="FFFF00"/>
              </a:highlight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Gotham Pro Black" panose="02000903040000020004" pitchFamily="2" charset="0"/>
                <a:ea typeface="Calibri" panose="020F0502020204030204" pitchFamily="34" charset="0"/>
                <a:cs typeface="Gotham Pro Black" panose="02000903040000020004" pitchFamily="2" charset="0"/>
              </a:rPr>
              <a:t>Металлургия</a:t>
            </a:r>
          </a:p>
          <a:p>
            <a:endParaRPr lang="ru-RU" b="1" dirty="0">
              <a:solidFill>
                <a:schemeClr val="bg1"/>
              </a:solidFill>
              <a:latin typeface="Gotham Pro Black" panose="02000903040000020004" pitchFamily="2" charset="0"/>
              <a:ea typeface="Calibri" panose="020F0502020204030204" pitchFamily="34" charset="0"/>
              <a:cs typeface="Gotham Pro Black" panose="02000903040000020004" pitchFamily="2" charset="0"/>
            </a:endParaRPr>
          </a:p>
          <a:p>
            <a:pPr marL="342900" indent="-342900">
              <a:buClr>
                <a:schemeClr val="bg1"/>
              </a:buClr>
              <a:buSzPct val="120000"/>
              <a:buFont typeface="Wingdings" panose="05000000000000000000" pitchFamily="2" charset="2"/>
              <a:buChar char="§"/>
            </a:pPr>
            <a:r>
              <a:rPr lang="ru-RU" b="1" i="1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«</a:t>
            </a:r>
            <a:r>
              <a:rPr lang="ru-RU" b="1" i="1" dirty="0" err="1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Арселор</a:t>
            </a:r>
            <a:r>
              <a:rPr lang="ru-RU" b="1" i="1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Миттал»</a:t>
            </a:r>
            <a:r>
              <a:rPr lang="ru-RU" i="1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– конвейерные дозаторы – учет при межцеховом перемещение материала</a:t>
            </a:r>
          </a:p>
          <a:p>
            <a:pPr>
              <a:buClr>
                <a:schemeClr val="bg1"/>
              </a:buClr>
              <a:buSzPct val="120000"/>
            </a:pPr>
            <a:endParaRPr lang="ru-RU" dirty="0">
              <a:solidFill>
                <a:schemeClr val="bg1"/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  <a:p>
            <a:pPr marL="342900" indent="-342900">
              <a:buClr>
                <a:schemeClr val="bg1"/>
              </a:buClr>
              <a:buSzPct val="120000"/>
              <a:buFont typeface="Wingdings" panose="05000000000000000000" pitchFamily="2" charset="2"/>
              <a:buChar char="§"/>
            </a:pPr>
            <a:r>
              <a:rPr lang="ru-RU" b="1" i="1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«Карельский окатыш» </a:t>
            </a:r>
            <a:r>
              <a:rPr lang="ru-RU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– конвейерные весы + убывающий дозатор составление смеси при производстве окатыша</a:t>
            </a:r>
          </a:p>
          <a:p>
            <a:pPr>
              <a:buClr>
                <a:schemeClr val="bg1"/>
              </a:buClr>
              <a:buSzPct val="120000"/>
            </a:pPr>
            <a:r>
              <a:rPr lang="ru-RU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</a:t>
            </a:r>
          </a:p>
          <a:p>
            <a:pPr marL="342900" indent="-342900">
              <a:buClr>
                <a:schemeClr val="bg1"/>
              </a:buClr>
              <a:buSzPct val="120000"/>
              <a:buFont typeface="Wingdings" panose="05000000000000000000" pitchFamily="2" charset="2"/>
              <a:buChar char="§"/>
            </a:pPr>
            <a:r>
              <a:rPr lang="ru-RU" b="1" i="1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«НЛМК» </a:t>
            </a:r>
            <a:r>
              <a:rPr lang="ru-RU" dirty="0">
                <a:solidFill>
                  <a:schemeClr val="bg1"/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– конвейерные весы + бункерные весы – подсчет и подача руды в определенных пропорциях в печи</a:t>
            </a:r>
          </a:p>
        </p:txBody>
      </p:sp>
    </p:spTree>
    <p:extLst>
      <p:ext uri="{BB962C8B-B14F-4D97-AF65-F5344CB8AC3E}">
        <p14:creationId xmlns:p14="http://schemas.microsoft.com/office/powerpoint/2010/main" val="275659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2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0FF62-B6B3-402C-9F2F-BD5BB37952CB}"/>
              </a:ext>
            </a:extLst>
          </p:cNvPr>
          <p:cNvSpPr txBox="1"/>
          <p:nvPr/>
        </p:nvSpPr>
        <p:spPr>
          <a:xfrm>
            <a:off x="3522588" y="703508"/>
            <a:ext cx="7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1B3F7D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ОПТИМИЗАЦИЯ ПРОИЗВОДСТВА</a:t>
            </a:r>
            <a:endParaRPr lang="en-RU" sz="1600" dirty="0">
              <a:solidFill>
                <a:srgbClr val="1B3F7D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B91020CC-D345-46C1-B437-8294F27B9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11F481-C900-4527-9733-0CEBE676FFB6}"/>
              </a:ext>
            </a:extLst>
          </p:cNvPr>
          <p:cNvSpPr txBox="1"/>
          <p:nvPr/>
        </p:nvSpPr>
        <p:spPr>
          <a:xfrm>
            <a:off x="1315018" y="1545536"/>
            <a:ext cx="9068639" cy="4997346"/>
          </a:xfrm>
          <a:prstGeom prst="rect">
            <a:avLst/>
          </a:prstGeom>
          <a:noFill/>
        </p:spPr>
        <p:txBody>
          <a:bodyPr wrap="square" numCol="2" spcCol="540000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    На определенном этапе развития предприятия встает вопрос оптимизации производства. Это означает внедрение инновационных технологий и улучшение трудового процесса. Как правило, подобную оптимизацию проводят для того, чтобы повысить эффективность работы и снизить расходы предприятия.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    </a:t>
            </a:r>
            <a:r>
              <a:rPr lang="ru-RU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Учет материала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при производстве продукции является одной из главных задач при оптимизации производства. Он позволяет понять, увидеть и перенастроить узкие места для уменьшения потерь. </a:t>
            </a:r>
            <a:r>
              <a:rPr lang="ru-RU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Система учета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– это не просто база данных, это комплексное решение, позволяющее вести учет расхода материала, контролировать технологический процесс и в реальном времени на основании определенных измерений в соответствующих точках, своевременно корректировать его. Тут важно выявить, в каком месте технологического процесса необходим контроль и как вносить корректирующие действия.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    ООО НПП «МЕТРА» ориентирована на </a:t>
            </a:r>
            <a:r>
              <a:rPr lang="ru-RU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разработку систем учета материала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с использованием весового оборудования собственного производства. Это позволяет гибко подходить к проблемам Заказчика, и использовать нестандартные и индивидуальные решения. Это в свою очередь, позволяет при оптимизации и последующей модернизации линий и технологических процессов, вносить минимум изменений в существующий процесс.</a:t>
            </a:r>
          </a:p>
        </p:txBody>
      </p:sp>
    </p:spTree>
    <p:extLst>
      <p:ext uri="{BB962C8B-B14F-4D97-AF65-F5344CB8AC3E}">
        <p14:creationId xmlns:p14="http://schemas.microsoft.com/office/powerpoint/2010/main" val="228573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3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0FF62-B6B3-402C-9F2F-BD5BB37952CB}"/>
              </a:ext>
            </a:extLst>
          </p:cNvPr>
          <p:cNvSpPr txBox="1"/>
          <p:nvPr/>
        </p:nvSpPr>
        <p:spPr>
          <a:xfrm>
            <a:off x="3522588" y="703508"/>
            <a:ext cx="7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1B3F7D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ПРИБОРЫ МИКРОСИМ</a:t>
            </a:r>
            <a:endParaRPr lang="en-RU" sz="1600" dirty="0">
              <a:solidFill>
                <a:srgbClr val="1B3F7D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B91020CC-D345-46C1-B437-8294F27B9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CDD7A-62FF-42C7-8F68-5E5F3C882AE2}"/>
              </a:ext>
            </a:extLst>
          </p:cNvPr>
          <p:cNvSpPr txBox="1"/>
          <p:nvPr/>
        </p:nvSpPr>
        <p:spPr>
          <a:xfrm>
            <a:off x="690605" y="1817245"/>
            <a:ext cx="49983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При разработке оборудования, которое должно быть интегрировано в систему учета используются электронные компоненты различного ценового диапазона.</a:t>
            </a:r>
          </a:p>
          <a:p>
            <a:endParaRPr lang="ru-RU" sz="1700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  <a:p>
            <a:r>
              <a:rPr lang="ru-RU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Наши системы базируются на контроллерах и автоматике фирм 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«</a:t>
            </a:r>
            <a:r>
              <a:rPr lang="en-US" sz="17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Siemens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», «</a:t>
            </a:r>
            <a:r>
              <a:rPr lang="en-US" sz="17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Mitsubishi</a:t>
            </a:r>
            <a:r>
              <a:rPr lang="ru-RU" sz="17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», «Овен». </a:t>
            </a:r>
            <a:r>
              <a:rPr lang="ru-RU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Весоизмерительная</a:t>
            </a:r>
            <a:r>
              <a:rPr lang="ru-RU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часть – </a:t>
            </a:r>
            <a:br>
              <a:rPr lang="ru-RU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</a:br>
            <a:r>
              <a:rPr lang="ru-RU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производство «Метра». Модификации приборов отличаются функциональными возможностями, метрологическими и техническими характеристиками, материалом корпуса и выпускаются в различных модификациях</a:t>
            </a:r>
          </a:p>
        </p:txBody>
      </p:sp>
      <p:pic>
        <p:nvPicPr>
          <p:cNvPr id="9" name="Рисунок 8" descr="DSC08009">
            <a:extLst>
              <a:ext uri="{FF2B5EF4-FFF2-40B4-BE49-F238E27FC236}">
                <a16:creationId xmlns:a16="http://schemas.microsoft.com/office/drawing/2014/main" id="{D46A68B9-6A21-4221-AB69-A7E751147F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948" y="1226668"/>
            <a:ext cx="2999536" cy="206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IMG_20181009_104629">
            <a:extLst>
              <a:ext uri="{FF2B5EF4-FFF2-40B4-BE49-F238E27FC236}">
                <a16:creationId xmlns:a16="http://schemas.microsoft.com/office/drawing/2014/main" id="{A20C552F-DF44-4273-A660-AE68B79B0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948" y="3548144"/>
            <a:ext cx="2999536" cy="299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Изображение выглядит как текст, музыка&#10;&#10;Автоматически созданное описание">
            <a:extLst>
              <a:ext uri="{FF2B5EF4-FFF2-40B4-BE49-F238E27FC236}">
                <a16:creationId xmlns:a16="http://schemas.microsoft.com/office/drawing/2014/main" id="{860FD982-DEBF-4738-A544-7AE360D72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71" y="1731411"/>
            <a:ext cx="4154734" cy="3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1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4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0FF62-B6B3-402C-9F2F-BD5BB37952CB}"/>
              </a:ext>
            </a:extLst>
          </p:cNvPr>
          <p:cNvSpPr txBox="1"/>
          <p:nvPr/>
        </p:nvSpPr>
        <p:spPr>
          <a:xfrm>
            <a:off x="3522588" y="703508"/>
            <a:ext cx="7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1B3F7D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НАШИ ПРОЕКТЫ</a:t>
            </a:r>
            <a:endParaRPr lang="en-RU" sz="1600" dirty="0">
              <a:solidFill>
                <a:srgbClr val="1B3F7D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B91020CC-D345-46C1-B437-8294F27B9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A7171-10A8-44A0-84B7-D4E741C91ECA}"/>
              </a:ext>
            </a:extLst>
          </p:cNvPr>
          <p:cNvSpPr txBox="1"/>
          <p:nvPr/>
        </p:nvSpPr>
        <p:spPr>
          <a:xfrm>
            <a:off x="4221365" y="1313372"/>
            <a:ext cx="74387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Заказчик: Выксунский Металлургический Завод</a:t>
            </a:r>
          </a:p>
          <a:p>
            <a:pPr lvl="0" algn="just"/>
            <a:endParaRPr lang="ru-RU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  <a:p>
            <a:pPr lvl="0" algn="just"/>
            <a:r>
              <a:rPr lang="ru-RU" b="1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 Medium" panose="02000603030000020004" pitchFamily="2" charset="0"/>
                <a:ea typeface="Calibri" panose="020F0502020204030204" pitchFamily="34" charset="0"/>
                <a:cs typeface="Gotham Pro Medium" panose="02000603030000020004" pitchFamily="2" charset="0"/>
              </a:rPr>
              <a:t>Описание задачи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Перед «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Метрой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» стояла задача от нескольких Заказчиков контролировать расход полимерного покрытия на метр продукции - это было необходимо для оптимизации толщины полимерного слоя.  Для решения этой задачи Метра разработала и внедрила несколько  вариантов использования различного весового оборудования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Различный подход понадобился по причине сходного процесса, но различного оборудования у Заказчика.</a:t>
            </a:r>
          </a:p>
        </p:txBody>
      </p:sp>
      <p:pic>
        <p:nvPicPr>
          <p:cNvPr id="17" name="Picture 2" descr="Заводу нужен кислород ::Выксунский рабочий">
            <a:extLst>
              <a:ext uri="{FF2B5EF4-FFF2-40B4-BE49-F238E27FC236}">
                <a16:creationId xmlns:a16="http://schemas.microsoft.com/office/drawing/2014/main" id="{2F2E2146-910C-4A89-A024-553A23346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0" b="32000"/>
          <a:stretch/>
        </p:blipFill>
        <p:spPr bwMode="auto">
          <a:xfrm>
            <a:off x="803641" y="2326295"/>
            <a:ext cx="3200018" cy="85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AB99A1-EA9B-470A-A468-433E7BF4A132}"/>
              </a:ext>
            </a:extLst>
          </p:cNvPr>
          <p:cNvSpPr txBox="1"/>
          <p:nvPr/>
        </p:nvSpPr>
        <p:spPr>
          <a:xfrm>
            <a:off x="683108" y="4662178"/>
            <a:ext cx="10891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На трубы наносится слой полимера для предотвращения коррозии металла и уменьшения трения. Для обеспечения равномерности покрытия и оптимизации процесса необходимо было реализовать индикацию расхода материала (полимерного гранулята) на метр трубы в реальном времени для возможности коррекции процесса и для дальнейшего учета материала.</a:t>
            </a:r>
          </a:p>
        </p:txBody>
      </p:sp>
    </p:spTree>
    <p:extLst>
      <p:ext uri="{BB962C8B-B14F-4D97-AF65-F5344CB8AC3E}">
        <p14:creationId xmlns:p14="http://schemas.microsoft.com/office/powerpoint/2010/main" val="234781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5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0FF62-B6B3-402C-9F2F-BD5BB37952CB}"/>
              </a:ext>
            </a:extLst>
          </p:cNvPr>
          <p:cNvSpPr txBox="1"/>
          <p:nvPr/>
        </p:nvSpPr>
        <p:spPr>
          <a:xfrm>
            <a:off x="3522588" y="703508"/>
            <a:ext cx="7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1B3F7D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НАШИ ПРОЕКТЫ</a:t>
            </a:r>
            <a:endParaRPr lang="en-RU" sz="1600" dirty="0">
              <a:solidFill>
                <a:srgbClr val="1B3F7D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B91020CC-D345-46C1-B437-8294F27B9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D83D97-3537-47A9-A371-8A820676DE97}"/>
              </a:ext>
            </a:extLst>
          </p:cNvPr>
          <p:cNvSpPr txBox="1"/>
          <p:nvPr/>
        </p:nvSpPr>
        <p:spPr>
          <a:xfrm>
            <a:off x="745252" y="2296996"/>
            <a:ext cx="10426651" cy="3856107"/>
          </a:xfrm>
          <a:prstGeom prst="rect">
            <a:avLst/>
          </a:prstGeom>
          <a:noFill/>
        </p:spPr>
        <p:txBody>
          <a:bodyPr wrap="square" numCol="2" spcCol="540000" rtlCol="0">
            <a:spAutoFit/>
          </a:bodyPr>
          <a:lstStyle/>
          <a:p>
            <a:r>
              <a:rPr lang="ru-RU" sz="1600" b="1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 Medium" panose="02000603030000020004" pitchFamily="2" charset="0"/>
                <a:ea typeface="Calibri" panose="020F0502020204030204" pitchFamily="34" charset="0"/>
                <a:cs typeface="Gotham Pro Medium" panose="02000603030000020004" pitchFamily="2" charset="0"/>
              </a:rPr>
              <a:t>Решение</a:t>
            </a:r>
            <a:endParaRPr lang="ru-RU" sz="1600" u="sng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  <a:p>
            <a:r>
              <a:rPr lang="ru-RU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 данном случае решение было реализовано следующим образом: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Система контроля расхода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гранулята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построена на базе емкостей, поставленных на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тензодатчики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и системы управления распределением потоков на базе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Siemens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. 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Гранулят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перемещался к потребителю (сушилка) с помощью пневмотранспорта. Система управления производства ООО «МЕТРА» контролировала приход гранулята в емкости и расход по потребителям. Так же 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она вела учет перемещения со склада гранулята. В систему верхнего уровня передавалась информация о текущем весе конкретной емкости, марке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гранулята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, на каком этапе находится техпроцесс (загрузка или выгрузка).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Эти данные позволили с достаточной точностью посчитать потребление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гранулята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соответствующими экструдерами.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 данном случае наше оборудование вело учет расхода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гранулята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и являлась промежуточным звеном для расчета конечного результата. </a:t>
            </a:r>
          </a:p>
        </p:txBody>
      </p:sp>
      <p:pic>
        <p:nvPicPr>
          <p:cNvPr id="10" name="Picture 2" descr="Заводу нужен кислород ::Выксунский рабочий">
            <a:extLst>
              <a:ext uri="{FF2B5EF4-FFF2-40B4-BE49-F238E27FC236}">
                <a16:creationId xmlns:a16="http://schemas.microsoft.com/office/drawing/2014/main" id="{ADEDBFB3-FC4E-4D64-93E2-BC24054D7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0" b="32000"/>
          <a:stretch/>
        </p:blipFill>
        <p:spPr bwMode="auto">
          <a:xfrm>
            <a:off x="8642922" y="1420403"/>
            <a:ext cx="2062556" cy="55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9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6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51E91C-49EC-466D-955E-618BBDA9F32E}"/>
              </a:ext>
            </a:extLst>
          </p:cNvPr>
          <p:cNvSpPr txBox="1"/>
          <p:nvPr/>
        </p:nvSpPr>
        <p:spPr>
          <a:xfrm>
            <a:off x="699608" y="2625176"/>
            <a:ext cx="3637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Зная скорость перемещения трубы вдоль экструдера система верхнего уровня рассчитывала расход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гранулята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 на метр трубы. </a:t>
            </a:r>
          </a:p>
        </p:txBody>
      </p:sp>
      <p:pic>
        <p:nvPicPr>
          <p:cNvPr id="11" name="Рисунок 10" descr="D:\Download\YandexDisk\Общая\Доклад_Самара\Доклад\Монитор.PNG">
            <a:extLst>
              <a:ext uri="{FF2B5EF4-FFF2-40B4-BE49-F238E27FC236}">
                <a16:creationId xmlns:a16="http://schemas.microsoft.com/office/drawing/2014/main" id="{FB103FA8-509E-473F-932D-274A3918AB1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91" y="214233"/>
            <a:ext cx="6360217" cy="6299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249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7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B37C3-5FBC-4035-92B7-A83024F680D4}"/>
              </a:ext>
            </a:extLst>
          </p:cNvPr>
          <p:cNvSpPr txBox="1"/>
          <p:nvPr/>
        </p:nvSpPr>
        <p:spPr>
          <a:xfrm>
            <a:off x="622010" y="2270639"/>
            <a:ext cx="2441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Вид экрана монитора компьютера с установленной программой учета расхода материала и визуализацией процесса.</a:t>
            </a:r>
          </a:p>
          <a:p>
            <a:pPr algn="r"/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</p:txBody>
      </p:sp>
      <p:pic>
        <p:nvPicPr>
          <p:cNvPr id="7" name="Рисунок 6" descr="D:\Download\YandexDisk\Общая\Доклад_Самара\Доклад\DSC00274.JPG">
            <a:extLst>
              <a:ext uri="{FF2B5EF4-FFF2-40B4-BE49-F238E27FC236}">
                <a16:creationId xmlns:a16="http://schemas.microsoft.com/office/drawing/2014/main" id="{7F365ACA-5F2D-4682-9125-CD5D36E934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" t="2628" r="7157"/>
          <a:stretch/>
        </p:blipFill>
        <p:spPr bwMode="auto">
          <a:xfrm>
            <a:off x="3222408" y="469291"/>
            <a:ext cx="7782668" cy="5771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09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8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3B1DD9-9C9A-422A-8BCC-0F4C8836FED8}"/>
              </a:ext>
            </a:extLst>
          </p:cNvPr>
          <p:cNvSpPr txBox="1"/>
          <p:nvPr/>
        </p:nvSpPr>
        <p:spPr>
          <a:xfrm>
            <a:off x="525649" y="2649975"/>
            <a:ext cx="17772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Шкаф управления системы контроля расхода материала.</a:t>
            </a:r>
          </a:p>
          <a:p>
            <a:pPr algn="r"/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Gotham Pro" panose="02000503040000020004" pitchFamily="2" charset="0"/>
              <a:ea typeface="Calibri" panose="020F0502020204030204" pitchFamily="34" charset="0"/>
              <a:cs typeface="Gotham Pro" panose="02000503040000020004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B7C8DA-829A-412B-9601-14287E3110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8" y="1559514"/>
            <a:ext cx="8897704" cy="5012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50A7A-D044-479B-827B-1F666C3C70FE}"/>
              </a:ext>
            </a:extLst>
          </p:cNvPr>
          <p:cNvSpPr txBox="1"/>
          <p:nvPr/>
        </p:nvSpPr>
        <p:spPr>
          <a:xfrm>
            <a:off x="3522588" y="703508"/>
            <a:ext cx="7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1B3F7D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НАШИ ПРОЕКТЫ</a:t>
            </a:r>
            <a:endParaRPr lang="en-RU" sz="1600" dirty="0">
              <a:solidFill>
                <a:srgbClr val="1B3F7D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D01942-BCE1-4602-A85E-4B98ACEB57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3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ED205E38-C7DF-4A6E-B40A-0EA69719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933" y="729731"/>
            <a:ext cx="684551" cy="365125"/>
          </a:xfrm>
        </p:spPr>
        <p:txBody>
          <a:bodyPr/>
          <a:lstStyle/>
          <a:p>
            <a:fld id="{B1E49B57-6702-4849-B525-177B2CBEE925}" type="slidenum">
              <a:rPr lang="en-RU" sz="1800" smtClean="0">
                <a:solidFill>
                  <a:srgbClr val="1B3F7D"/>
                </a:solidFill>
                <a:latin typeface="Gotham Pro" panose="02000503040000090004" pitchFamily="2" charset="0"/>
                <a:cs typeface="Gotham Pro" panose="02000503040000090004" pitchFamily="2" charset="0"/>
              </a:rPr>
              <a:t>9</a:t>
            </a:fld>
            <a:endParaRPr lang="en-RU" sz="1800" dirty="0">
              <a:solidFill>
                <a:srgbClr val="1B3F7D"/>
              </a:solidFill>
              <a:latin typeface="Gotham Pro" panose="02000503040000090004" pitchFamily="2" charset="0"/>
              <a:cs typeface="Gotham Pro" panose="02000503040000090004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2495E-D7C6-413C-83E4-8A1881BBC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641" y="911347"/>
            <a:ext cx="1777239" cy="472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50A7A-D044-479B-827B-1F666C3C70FE}"/>
              </a:ext>
            </a:extLst>
          </p:cNvPr>
          <p:cNvSpPr txBox="1"/>
          <p:nvPr/>
        </p:nvSpPr>
        <p:spPr>
          <a:xfrm>
            <a:off x="3522588" y="703508"/>
            <a:ext cx="7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1B3F7D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НАШИ ПРОЕКТЫ</a:t>
            </a:r>
            <a:endParaRPr lang="en-RU" sz="1600" dirty="0">
              <a:solidFill>
                <a:srgbClr val="1B3F7D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D01942-BCE1-4602-A85E-4B98ACEB57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1" t="22041"/>
          <a:stretch/>
        </p:blipFill>
        <p:spPr>
          <a:xfrm>
            <a:off x="2540000" y="925463"/>
            <a:ext cx="8165478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4E052E-4D4B-482D-8142-D25A766C2C69}"/>
              </a:ext>
            </a:extLst>
          </p:cNvPr>
          <p:cNvSpPr txBox="1"/>
          <p:nvPr/>
        </p:nvSpPr>
        <p:spPr>
          <a:xfrm>
            <a:off x="4516392" y="1287566"/>
            <a:ext cx="6837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Заказчик: Волжский Трубный Завод</a:t>
            </a:r>
          </a:p>
          <a:p>
            <a:endParaRPr lang="ru-RU" b="1" i="1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Gotham Pro" panose="02000503040000090004" pitchFamily="2" charset="0"/>
              <a:ea typeface="Calibri" panose="020F0502020204030204" pitchFamily="34" charset="0"/>
              <a:cs typeface="Gotham Pro" panose="02000503040000090004" pitchFamily="2" charset="0"/>
            </a:endParaRPr>
          </a:p>
          <a:p>
            <a:r>
              <a:rPr lang="ru-RU" b="1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90004" pitchFamily="2" charset="0"/>
                <a:ea typeface="Calibri" panose="020F0502020204030204" pitchFamily="34" charset="0"/>
                <a:cs typeface="Gotham Pro" panose="02000503040000090004" pitchFamily="2" charset="0"/>
              </a:rPr>
              <a:t>Описание задачи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Задача аналогичная предыдущей. Надо проконтролировать расход гранулята на метр трубы. </a:t>
            </a:r>
          </a:p>
        </p:txBody>
      </p:sp>
      <p:pic>
        <p:nvPicPr>
          <p:cNvPr id="14" name="Picture 4" descr="Поставка песка карьерного на территорию завода ОАО &amp;quot;Волжский Трубный Завод&amp;quot;  объем 2400тн г. Волжский.» в портфолио компании «ТД СТРОЙХИМАЛЬЯНС »">
            <a:extLst>
              <a:ext uri="{FF2B5EF4-FFF2-40B4-BE49-F238E27FC236}">
                <a16:creationId xmlns:a16="http://schemas.microsoft.com/office/drawing/2014/main" id="{53FB2636-AEE4-4535-B079-773E5457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14433" r="10188" b="13866"/>
          <a:stretch/>
        </p:blipFill>
        <p:spPr bwMode="auto">
          <a:xfrm>
            <a:off x="678397" y="1808959"/>
            <a:ext cx="2717589" cy="114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FAFDD6-AAC2-4C40-A09A-FE50C5D93047}"/>
              </a:ext>
            </a:extLst>
          </p:cNvPr>
          <p:cNvSpPr txBox="1"/>
          <p:nvPr/>
        </p:nvSpPr>
        <p:spPr>
          <a:xfrm>
            <a:off x="573292" y="3614983"/>
            <a:ext cx="10497699" cy="2585323"/>
          </a:xfrm>
          <a:prstGeom prst="rect">
            <a:avLst/>
          </a:prstGeom>
          <a:noFill/>
        </p:spPr>
        <p:txBody>
          <a:bodyPr wrap="square" numCol="2" spcCol="540000" rtlCol="0">
            <a:spAutoFit/>
          </a:bodyPr>
          <a:lstStyle/>
          <a:p>
            <a:r>
              <a:rPr lang="ru-RU" b="1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Решение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В этом случае было реализовано другое решение: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otham Pro" panose="02000503040000020004" pitchFamily="2" charset="0"/>
                <a:ea typeface="Calibri" panose="020F0502020204030204" pitchFamily="34" charset="0"/>
                <a:cs typeface="Gotham Pro" panose="02000503040000020004" pitchFamily="2" charset="0"/>
              </a:rPr>
              <a:t>Система контроля расхода материала построена на базе бункерных весов, установленных на сушилки конкретной экструзионной линии и системы управления пневмотранспортом на базе  Siemens. Гранулят (полипропилен, полиэтилен) поступал в бункерные весы и далее выгружался в сушилку. В систему верхнего уровня передавалась информация о текущем весе бункерных весов, накопленный вес по каждой линии, марке материала, на каком этапе находится техпроцесс ( загрузка или выгрузка).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65462DC-C020-49BE-A243-4FEB54FEB981}"/>
              </a:ext>
            </a:extLst>
          </p:cNvPr>
          <p:cNvCxnSpPr>
            <a:cxnSpLocks/>
          </p:cNvCxnSpPr>
          <p:nvPr/>
        </p:nvCxnSpPr>
        <p:spPr>
          <a:xfrm>
            <a:off x="678397" y="3429000"/>
            <a:ext cx="7985487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0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941</Words>
  <Application>Microsoft Office PowerPoint</Application>
  <PresentationFormat>Широкоэкранный</PresentationFormat>
  <Paragraphs>88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Gotham Pro</vt:lpstr>
      <vt:lpstr>Gotham Pro Black</vt:lpstr>
      <vt:lpstr>Gotham Pro Medium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Скобелева Карина</cp:lastModifiedBy>
  <cp:revision>28</cp:revision>
  <dcterms:created xsi:type="dcterms:W3CDTF">2021-06-17T13:35:31Z</dcterms:created>
  <dcterms:modified xsi:type="dcterms:W3CDTF">2022-02-11T18:44:40Z</dcterms:modified>
</cp:coreProperties>
</file>